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32"/>
  </p:notesMasterIdLst>
  <p:sldIdLst>
    <p:sldId id="385" r:id="rId4"/>
    <p:sldId id="317" r:id="rId5"/>
    <p:sldId id="1220" r:id="rId6"/>
    <p:sldId id="1161" r:id="rId7"/>
    <p:sldId id="1152" r:id="rId8"/>
    <p:sldId id="516" r:id="rId9"/>
    <p:sldId id="515" r:id="rId10"/>
    <p:sldId id="312" r:id="rId11"/>
    <p:sldId id="258" r:id="rId12"/>
    <p:sldId id="257" r:id="rId13"/>
    <p:sldId id="513" r:id="rId14"/>
    <p:sldId id="514" r:id="rId15"/>
    <p:sldId id="319" r:id="rId16"/>
    <p:sldId id="323" r:id="rId17"/>
    <p:sldId id="311" r:id="rId18"/>
    <p:sldId id="1157" r:id="rId19"/>
    <p:sldId id="512" r:id="rId20"/>
    <p:sldId id="1158" r:id="rId21"/>
    <p:sldId id="1162" r:id="rId22"/>
    <p:sldId id="1163" r:id="rId23"/>
    <p:sldId id="1164" r:id="rId24"/>
    <p:sldId id="1165" r:id="rId25"/>
    <p:sldId id="1153" r:id="rId26"/>
    <p:sldId id="1150" r:id="rId27"/>
    <p:sldId id="1160" r:id="rId28"/>
    <p:sldId id="1154" r:id="rId29"/>
    <p:sldId id="388" r:id="rId30"/>
    <p:sldId id="31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077E77-F5E5-4F66-C286-28FBC039CD8A}" name="SISMANIDIS, Charalampos" initials="SC" userId="S::sismanidisc@who.int::95fcc1d9-a12d-4d3e-a32d-b976c1b5c9cb" providerId="AD"/>
  <p188:author id="{AB33849E-3C1D-5503-5C29-40214104861F}" name="PARWATI, Cicilia" initials="PC" userId="S::parwatic@who.int::196a02be-7e34-494c-a314-5e812f010c4f" providerId="AD"/>
  <p188:author id="{5A7400A3-75EF-C100-C57C-F78947A291D9}" name="LALLI, Marek" initials="LM" userId="S::lallim@who.int::709f69ac-d1e1-4b76-9568-f1b42f00a5c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LALLI" initials="ML" lastIdx="1" clrIdx="0"/>
  <p:cmAuthor id="2" name="PARWATI, Cicilia" initials="PC" lastIdx="8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438EA-9257-4037-B9D9-EB49E49F8ACF}" v="361" dt="2024-04-17T07:44:35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7" autoAdjust="0"/>
    <p:restoredTop sz="79318" autoAdjust="0"/>
  </p:normalViewPr>
  <p:slideViewPr>
    <p:cSldViewPr snapToGrid="0">
      <p:cViewPr varScale="1">
        <p:scale>
          <a:sx n="54" d="100"/>
          <a:sy n="54" d="100"/>
        </p:scale>
        <p:origin x="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LI, Marek" userId="709f69ac-d1e1-4b76-9568-f1b42f00a5ca" providerId="ADAL" clId="{9E3F1776-12A2-43CF-8B70-3DEF5F36199F}"/>
    <pc:docChg chg="undo redo custSel addSld delSld modSld modMainMaster">
      <pc:chgData name="LALLI, Marek" userId="709f69ac-d1e1-4b76-9568-f1b42f00a5ca" providerId="ADAL" clId="{9E3F1776-12A2-43CF-8B70-3DEF5F36199F}" dt="2024-04-11T08:59:49.131" v="4550" actId="12"/>
      <pc:docMkLst>
        <pc:docMk/>
      </pc:docMkLst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186534168" sldId="258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3027478638" sldId="259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3742767552" sldId="260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2717910396" sldId="261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446445964" sldId="262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3155319557" sldId="263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117399239" sldId="264"/>
        </pc:sldMkLst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2029144522" sldId="265"/>
        </pc:sldMkLst>
      </pc:sldChg>
      <pc:sldChg chg="modSp add del mod">
        <pc:chgData name="LALLI, Marek" userId="709f69ac-d1e1-4b76-9568-f1b42f00a5ca" providerId="ADAL" clId="{9E3F1776-12A2-43CF-8B70-3DEF5F36199F}" dt="2024-04-10T11:12:56.933" v="174" actId="20577"/>
        <pc:sldMkLst>
          <pc:docMk/>
          <pc:sldMk cId="1430916491" sldId="266"/>
        </pc:sldMkLst>
        <pc:spChg chg="mod">
          <ac:chgData name="LALLI, Marek" userId="709f69ac-d1e1-4b76-9568-f1b42f00a5ca" providerId="ADAL" clId="{9E3F1776-12A2-43CF-8B70-3DEF5F36199F}" dt="2024-04-10T11:12:56.933" v="174" actId="20577"/>
          <ac:spMkLst>
            <pc:docMk/>
            <pc:sldMk cId="1430916491" sldId="266"/>
            <ac:spMk id="17" creationId="{3800741D-BD78-4A22-841B-23389079806B}"/>
          </ac:spMkLst>
        </pc:spChg>
      </pc:sldChg>
      <pc:sldChg chg="del">
        <pc:chgData name="LALLI, Marek" userId="709f69ac-d1e1-4b76-9568-f1b42f00a5ca" providerId="ADAL" clId="{9E3F1776-12A2-43CF-8B70-3DEF5F36199F}" dt="2024-04-10T08:39:02.367" v="0" actId="47"/>
        <pc:sldMkLst>
          <pc:docMk/>
          <pc:sldMk cId="3710301316" sldId="316"/>
        </pc:sldMkLst>
      </pc:sldChg>
      <pc:sldChg chg="modSp add del mod">
        <pc:chgData name="LALLI, Marek" userId="709f69ac-d1e1-4b76-9568-f1b42f00a5ca" providerId="ADAL" clId="{9E3F1776-12A2-43CF-8B70-3DEF5F36199F}" dt="2024-04-10T11:13:01.208" v="184" actId="20577"/>
        <pc:sldMkLst>
          <pc:docMk/>
          <pc:sldMk cId="1163538265" sldId="350"/>
        </pc:sldMkLst>
        <pc:spChg chg="mod">
          <ac:chgData name="LALLI, Marek" userId="709f69ac-d1e1-4b76-9568-f1b42f00a5ca" providerId="ADAL" clId="{9E3F1776-12A2-43CF-8B70-3DEF5F36199F}" dt="2024-04-10T11:13:01.208" v="184" actId="20577"/>
          <ac:spMkLst>
            <pc:docMk/>
            <pc:sldMk cId="1163538265" sldId="350"/>
            <ac:spMk id="2" creationId="{00DE98D1-9E6B-4573-A1FA-7ED7A06F7A16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331942696" sldId="514"/>
        </pc:sldMkLst>
      </pc:sldChg>
      <pc:sldChg chg="addSp delSp modSp add del mod">
        <pc:chgData name="LALLI, Marek" userId="709f69ac-d1e1-4b76-9568-f1b42f00a5ca" providerId="ADAL" clId="{9E3F1776-12A2-43CF-8B70-3DEF5F36199F}" dt="2024-04-10T13:11:52.200" v="1079"/>
        <pc:sldMkLst>
          <pc:docMk/>
          <pc:sldMk cId="1247625107" sldId="516"/>
        </pc:sldMkLst>
        <pc:spChg chg="mod">
          <ac:chgData name="LALLI, Marek" userId="709f69ac-d1e1-4b76-9568-f1b42f00a5ca" providerId="ADAL" clId="{9E3F1776-12A2-43CF-8B70-3DEF5F36199F}" dt="2024-04-10T13:11:11.126" v="1070" actId="113"/>
          <ac:spMkLst>
            <pc:docMk/>
            <pc:sldMk cId="1247625107" sldId="516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9E3F1776-12A2-43CF-8B70-3DEF5F36199F}" dt="2024-04-10T12:13:48.151" v="835" actId="478"/>
          <ac:spMkLst>
            <pc:docMk/>
            <pc:sldMk cId="1247625107" sldId="516"/>
            <ac:spMk id="7" creationId="{08D91A1E-7285-E6F3-B87D-CDBFFEC22E29}"/>
          </ac:spMkLst>
        </pc:spChg>
        <pc:spChg chg="add mod">
          <ac:chgData name="LALLI, Marek" userId="709f69ac-d1e1-4b76-9568-f1b42f00a5ca" providerId="ADAL" clId="{9E3F1776-12A2-43CF-8B70-3DEF5F36199F}" dt="2024-04-10T12:13:46.031" v="834"/>
          <ac:spMkLst>
            <pc:docMk/>
            <pc:sldMk cId="1247625107" sldId="516"/>
            <ac:spMk id="8" creationId="{6B3A3591-E14A-0833-E53D-39141ABF7AFB}"/>
          </ac:spMkLst>
        </pc:spChg>
        <pc:spChg chg="del">
          <ac:chgData name="LALLI, Marek" userId="709f69ac-d1e1-4b76-9568-f1b42f00a5ca" providerId="ADAL" clId="{9E3F1776-12A2-43CF-8B70-3DEF5F36199F}" dt="2024-04-10T12:13:45.767" v="833" actId="478"/>
          <ac:spMkLst>
            <pc:docMk/>
            <pc:sldMk cId="1247625107" sldId="516"/>
            <ac:spMk id="9" creationId="{CC5BF092-5CE3-46E9-8003-D10259AADCCB}"/>
          </ac:spMkLst>
        </pc:spChg>
        <pc:picChg chg="add mod">
          <ac:chgData name="LALLI, Marek" userId="709f69ac-d1e1-4b76-9568-f1b42f00a5ca" providerId="ADAL" clId="{9E3F1776-12A2-43CF-8B70-3DEF5F36199F}" dt="2024-04-10T12:13:16.329" v="830" actId="1076"/>
          <ac:picMkLst>
            <pc:docMk/>
            <pc:sldMk cId="1247625107" sldId="516"/>
            <ac:picMk id="2" creationId="{A43B5996-1374-F846-B618-516EFD2ACC32}"/>
          </ac:picMkLst>
        </pc:picChg>
        <pc:picChg chg="del">
          <ac:chgData name="LALLI, Marek" userId="709f69ac-d1e1-4b76-9568-f1b42f00a5ca" providerId="ADAL" clId="{9E3F1776-12A2-43CF-8B70-3DEF5F36199F}" dt="2024-04-10T12:13:06.291" v="826" actId="478"/>
          <ac:picMkLst>
            <pc:docMk/>
            <pc:sldMk cId="1247625107" sldId="516"/>
            <ac:picMk id="4" creationId="{85132B40-EA19-409C-B2EE-092E0EB318BB}"/>
          </ac:picMkLst>
        </pc:picChg>
        <pc:cxnChg chg="add mod">
          <ac:chgData name="LALLI, Marek" userId="709f69ac-d1e1-4b76-9568-f1b42f00a5ca" providerId="ADAL" clId="{9E3F1776-12A2-43CF-8B70-3DEF5F36199F}" dt="2024-04-10T13:11:52.200" v="1079"/>
          <ac:cxnSpMkLst>
            <pc:docMk/>
            <pc:sldMk cId="1247625107" sldId="516"/>
            <ac:cxnSpMk id="10" creationId="{C349CC16-4F0C-0AFE-9F5F-F05901EE848E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261869478" sldId="525"/>
        </pc:sldMkLst>
      </pc:sldChg>
      <pc:sldChg chg="addSp delSp modSp add del mod">
        <pc:chgData name="LALLI, Marek" userId="709f69ac-d1e1-4b76-9568-f1b42f00a5ca" providerId="ADAL" clId="{9E3F1776-12A2-43CF-8B70-3DEF5F36199F}" dt="2024-04-10T13:13:32.861" v="1100" actId="20577"/>
        <pc:sldMkLst>
          <pc:docMk/>
          <pc:sldMk cId="2401624630" sldId="527"/>
        </pc:sldMkLst>
        <pc:spChg chg="add mod">
          <ac:chgData name="LALLI, Marek" userId="709f69ac-d1e1-4b76-9568-f1b42f00a5ca" providerId="ADAL" clId="{9E3F1776-12A2-43CF-8B70-3DEF5F36199F}" dt="2024-04-10T13:05:15.837" v="1035"/>
          <ac:spMkLst>
            <pc:docMk/>
            <pc:sldMk cId="2401624630" sldId="527"/>
            <ac:spMk id="2" creationId="{A14A00E7-0F37-68A9-7219-A5F7894AA37A}"/>
          </ac:spMkLst>
        </pc:spChg>
        <pc:spChg chg="mod">
          <ac:chgData name="LALLI, Marek" userId="709f69ac-d1e1-4b76-9568-f1b42f00a5ca" providerId="ADAL" clId="{9E3F1776-12A2-43CF-8B70-3DEF5F36199F}" dt="2024-04-10T13:12:28.458" v="1085" actId="1076"/>
          <ac:spMkLst>
            <pc:docMk/>
            <pc:sldMk cId="2401624630" sldId="527"/>
            <ac:spMk id="3" creationId="{12E62925-5E7A-45F6-8FDC-B0708869F6E6}"/>
          </ac:spMkLst>
        </pc:spChg>
        <pc:spChg chg="mod">
          <ac:chgData name="LALLI, Marek" userId="709f69ac-d1e1-4b76-9568-f1b42f00a5ca" providerId="ADAL" clId="{9E3F1776-12A2-43CF-8B70-3DEF5F36199F}" dt="2024-04-10T13:13:32.861" v="1100" actId="20577"/>
          <ac:spMkLst>
            <pc:docMk/>
            <pc:sldMk cId="2401624630" sldId="527"/>
            <ac:spMk id="10" creationId="{12162828-B7B7-4010-B496-7BC6F3E956C0}"/>
          </ac:spMkLst>
        </pc:spChg>
        <pc:spChg chg="del">
          <ac:chgData name="LALLI, Marek" userId="709f69ac-d1e1-4b76-9568-f1b42f00a5ca" providerId="ADAL" clId="{9E3F1776-12A2-43CF-8B70-3DEF5F36199F}" dt="2024-04-10T13:05:15.082" v="1034" actId="478"/>
          <ac:spMkLst>
            <pc:docMk/>
            <pc:sldMk cId="2401624630" sldId="527"/>
            <ac:spMk id="14" creationId="{EDD0A742-FBCF-4FC3-8B39-D954C6C8FA31}"/>
          </ac:spMkLst>
        </pc:spChg>
        <pc:grpChg chg="mod">
          <ac:chgData name="LALLI, Marek" userId="709f69ac-d1e1-4b76-9568-f1b42f00a5ca" providerId="ADAL" clId="{9E3F1776-12A2-43CF-8B70-3DEF5F36199F}" dt="2024-04-10T13:12:32.283" v="1088" actId="1076"/>
          <ac:grpSpMkLst>
            <pc:docMk/>
            <pc:sldMk cId="2401624630" sldId="527"/>
            <ac:grpSpMk id="7" creationId="{BED51859-2F26-43A2-AB78-048FA5FA03E5}"/>
          </ac:grpSpMkLst>
        </pc:grpChg>
        <pc:picChg chg="mod">
          <ac:chgData name="LALLI, Marek" userId="709f69ac-d1e1-4b76-9568-f1b42f00a5ca" providerId="ADAL" clId="{9E3F1776-12A2-43CF-8B70-3DEF5F36199F}" dt="2024-04-10T13:12:30.795" v="1087" actId="1076"/>
          <ac:picMkLst>
            <pc:docMk/>
            <pc:sldMk cId="2401624630" sldId="527"/>
            <ac:picMk id="5" creationId="{E437BB0A-0261-435F-AC63-46C7DCC359CA}"/>
          </ac:picMkLst>
        </pc:picChg>
        <pc:cxnChg chg="add mod">
          <ac:chgData name="LALLI, Marek" userId="709f69ac-d1e1-4b76-9568-f1b42f00a5ca" providerId="ADAL" clId="{9E3F1776-12A2-43CF-8B70-3DEF5F36199F}" dt="2024-04-10T13:12:36.678" v="1091" actId="1036"/>
          <ac:cxnSpMkLst>
            <pc:docMk/>
            <pc:sldMk cId="2401624630" sldId="527"/>
            <ac:cxnSpMk id="6" creationId="{C71E2908-FB49-EF0F-EF23-885B9E0B871E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399473444" sldId="528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987582893" sldId="535"/>
        </pc:sldMkLst>
      </pc:sldChg>
      <pc:sldChg chg="modSp add del mod">
        <pc:chgData name="LALLI, Marek" userId="709f69ac-d1e1-4b76-9568-f1b42f00a5ca" providerId="ADAL" clId="{9E3F1776-12A2-43CF-8B70-3DEF5F36199F}" dt="2024-04-10T11:12:47.897" v="154" actId="20577"/>
        <pc:sldMkLst>
          <pc:docMk/>
          <pc:sldMk cId="2718913896" sldId="536"/>
        </pc:sldMkLst>
        <pc:spChg chg="mod">
          <ac:chgData name="LALLI, Marek" userId="709f69ac-d1e1-4b76-9568-f1b42f00a5ca" providerId="ADAL" clId="{9E3F1776-12A2-43CF-8B70-3DEF5F36199F}" dt="2024-04-10T11:12:47.897" v="154" actId="20577"/>
          <ac:spMkLst>
            <pc:docMk/>
            <pc:sldMk cId="2718913896" sldId="536"/>
            <ac:spMk id="2" creationId="{00DE98D1-9E6B-4573-A1FA-7ED7A06F7A16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756150222" sldId="538"/>
        </pc:sldMkLst>
      </pc:sldChg>
      <pc:sldChg chg="addSp delSp modSp add del mod">
        <pc:chgData name="LALLI, Marek" userId="709f69ac-d1e1-4b76-9568-f1b42f00a5ca" providerId="ADAL" clId="{9E3F1776-12A2-43CF-8B70-3DEF5F36199F}" dt="2024-04-10T12:13:00.419" v="825" actId="14100"/>
        <pc:sldMkLst>
          <pc:docMk/>
          <pc:sldMk cId="3727424072" sldId="542"/>
        </pc:sldMkLst>
        <pc:spChg chg="mod">
          <ac:chgData name="LALLI, Marek" userId="709f69ac-d1e1-4b76-9568-f1b42f00a5ca" providerId="ADAL" clId="{9E3F1776-12A2-43CF-8B70-3DEF5F36199F}" dt="2024-04-10T12:05:11.277" v="815" actId="14100"/>
          <ac:spMkLst>
            <pc:docMk/>
            <pc:sldMk cId="3727424072" sldId="542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9E3F1776-12A2-43CF-8B70-3DEF5F36199F}" dt="2024-04-10T12:05:01.403" v="811" actId="478"/>
          <ac:spMkLst>
            <pc:docMk/>
            <pc:sldMk cId="3727424072" sldId="542"/>
            <ac:spMk id="4" creationId="{88DBE3B3-F950-4964-E63F-AC918C569DA4}"/>
          </ac:spMkLst>
        </pc:spChg>
        <pc:spChg chg="add mod">
          <ac:chgData name="LALLI, Marek" userId="709f69ac-d1e1-4b76-9568-f1b42f00a5ca" providerId="ADAL" clId="{9E3F1776-12A2-43CF-8B70-3DEF5F36199F}" dt="2024-04-10T12:05:17.631" v="816"/>
          <ac:spMkLst>
            <pc:docMk/>
            <pc:sldMk cId="3727424072" sldId="542"/>
            <ac:spMk id="5" creationId="{3738B57A-D535-1A38-68BD-B0D37A798EAD}"/>
          </ac:spMkLst>
        </pc:spChg>
        <pc:spChg chg="mod">
          <ac:chgData name="LALLI, Marek" userId="709f69ac-d1e1-4b76-9568-f1b42f00a5ca" providerId="ADAL" clId="{9E3F1776-12A2-43CF-8B70-3DEF5F36199F}" dt="2024-04-10T12:13:00.419" v="825" actId="14100"/>
          <ac:spMkLst>
            <pc:docMk/>
            <pc:sldMk cId="3727424072" sldId="542"/>
            <ac:spMk id="7" creationId="{A5ECC3F9-5CB8-4B22-82CA-38E36830746D}"/>
          </ac:spMkLst>
        </pc:spChg>
        <pc:spChg chg="del">
          <ac:chgData name="LALLI, Marek" userId="709f69ac-d1e1-4b76-9568-f1b42f00a5ca" providerId="ADAL" clId="{9E3F1776-12A2-43CF-8B70-3DEF5F36199F}" dt="2024-04-10T12:04:58.041" v="810" actId="478"/>
          <ac:spMkLst>
            <pc:docMk/>
            <pc:sldMk cId="3727424072" sldId="542"/>
            <ac:spMk id="14" creationId="{FA1F1C78-9288-406B-9C83-A1C7A92F3A46}"/>
          </ac:spMkLst>
        </pc:spChg>
        <pc:picChg chg="add mod">
          <ac:chgData name="LALLI, Marek" userId="709f69ac-d1e1-4b76-9568-f1b42f00a5ca" providerId="ADAL" clId="{9E3F1776-12A2-43CF-8B70-3DEF5F36199F}" dt="2024-04-10T12:12:56.776" v="824" actId="14100"/>
          <ac:picMkLst>
            <pc:docMk/>
            <pc:sldMk cId="3727424072" sldId="542"/>
            <ac:picMk id="8" creationId="{815C01B6-783B-84DB-AEAD-B2982191C0D6}"/>
          </ac:picMkLst>
        </pc:picChg>
        <pc:picChg chg="del">
          <ac:chgData name="LALLI, Marek" userId="709f69ac-d1e1-4b76-9568-f1b42f00a5ca" providerId="ADAL" clId="{9E3F1776-12A2-43CF-8B70-3DEF5F36199F}" dt="2024-04-10T12:12:49.629" v="820" actId="478"/>
          <ac:picMkLst>
            <pc:docMk/>
            <pc:sldMk cId="3727424072" sldId="542"/>
            <ac:picMk id="10" creationId="{A350D29F-2476-443B-8C32-DA41B9A2FF2F}"/>
          </ac:picMkLst>
        </pc:picChg>
      </pc:sldChg>
      <pc:sldChg chg="modSp add del mod">
        <pc:chgData name="LALLI, Marek" userId="709f69ac-d1e1-4b76-9568-f1b42f00a5ca" providerId="ADAL" clId="{9E3F1776-12A2-43CF-8B70-3DEF5F36199F}" dt="2024-04-10T11:12:51.995" v="164" actId="20577"/>
        <pc:sldMkLst>
          <pc:docMk/>
          <pc:sldMk cId="2824845933" sldId="543"/>
        </pc:sldMkLst>
        <pc:spChg chg="mod">
          <ac:chgData name="LALLI, Marek" userId="709f69ac-d1e1-4b76-9568-f1b42f00a5ca" providerId="ADAL" clId="{9E3F1776-12A2-43CF-8B70-3DEF5F36199F}" dt="2024-04-10T11:12:51.995" v="164" actId="20577"/>
          <ac:spMkLst>
            <pc:docMk/>
            <pc:sldMk cId="2824845933" sldId="543"/>
            <ac:spMk id="12" creationId="{DD6D3D5F-C798-43AA-BDD4-AF998E91DE33}"/>
          </ac:spMkLst>
        </pc:spChg>
      </pc:sldChg>
      <pc:sldChg chg="modSp add mod">
        <pc:chgData name="LALLI, Marek" userId="709f69ac-d1e1-4b76-9568-f1b42f00a5ca" providerId="ADAL" clId="{9E3F1776-12A2-43CF-8B70-3DEF5F36199F}" dt="2024-04-10T11:02:08.838" v="40" actId="20577"/>
        <pc:sldMkLst>
          <pc:docMk/>
          <pc:sldMk cId="1505241254" sldId="544"/>
        </pc:sldMkLst>
        <pc:spChg chg="mod">
          <ac:chgData name="LALLI, Marek" userId="709f69ac-d1e1-4b76-9568-f1b42f00a5ca" providerId="ADAL" clId="{9E3F1776-12A2-43CF-8B70-3DEF5F36199F}" dt="2024-04-10T11:02:08.838" v="40" actId="20577"/>
          <ac:spMkLst>
            <pc:docMk/>
            <pc:sldMk cId="1505241254" sldId="544"/>
            <ac:spMk id="2" creationId="{32AD0153-E9F2-4252-94F5-63D1AF7C32E3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289652540" sldId="544"/>
        </pc:sldMkLst>
      </pc:sldChg>
      <pc:sldChg chg="addSp delSp modSp new mod">
        <pc:chgData name="LALLI, Marek" userId="709f69ac-d1e1-4b76-9568-f1b42f00a5ca" providerId="ADAL" clId="{9E3F1776-12A2-43CF-8B70-3DEF5F36199F}" dt="2024-04-10T11:12:12.411" v="144" actId="1076"/>
        <pc:sldMkLst>
          <pc:docMk/>
          <pc:sldMk cId="808155564" sldId="545"/>
        </pc:sldMkLst>
        <pc:spChg chg="mod">
          <ac:chgData name="LALLI, Marek" userId="709f69ac-d1e1-4b76-9568-f1b42f00a5ca" providerId="ADAL" clId="{9E3F1776-12A2-43CF-8B70-3DEF5F36199F}" dt="2024-04-10T11:11:41.875" v="142" actId="20577"/>
          <ac:spMkLst>
            <pc:docMk/>
            <pc:sldMk cId="808155564" sldId="545"/>
            <ac:spMk id="2" creationId="{5695B5C8-906E-7BFC-E5B1-1170DCF1EFCA}"/>
          </ac:spMkLst>
        </pc:spChg>
        <pc:spChg chg="del">
          <ac:chgData name="LALLI, Marek" userId="709f69ac-d1e1-4b76-9568-f1b42f00a5ca" providerId="ADAL" clId="{9E3F1776-12A2-43CF-8B70-3DEF5F36199F}" dt="2024-04-10T11:06:35.041" v="69" actId="478"/>
          <ac:spMkLst>
            <pc:docMk/>
            <pc:sldMk cId="808155564" sldId="545"/>
            <ac:spMk id="4" creationId="{EB23490A-8B87-9FBB-7547-7946AB4BAAEC}"/>
          </ac:spMkLst>
        </pc:spChg>
        <pc:spChg chg="add mod">
          <ac:chgData name="LALLI, Marek" userId="709f69ac-d1e1-4b76-9568-f1b42f00a5ca" providerId="ADAL" clId="{9E3F1776-12A2-43CF-8B70-3DEF5F36199F}" dt="2024-04-10T11:07:03.538" v="97" actId="20577"/>
          <ac:spMkLst>
            <pc:docMk/>
            <pc:sldMk cId="808155564" sldId="545"/>
            <ac:spMk id="5" creationId="{A8737D23-5867-FA13-9E55-5D7CB2D4ABBC}"/>
          </ac:spMkLst>
        </pc:spChg>
        <pc:spChg chg="add mod">
          <ac:chgData name="LALLI, Marek" userId="709f69ac-d1e1-4b76-9568-f1b42f00a5ca" providerId="ADAL" clId="{9E3F1776-12A2-43CF-8B70-3DEF5F36199F}" dt="2024-04-10T11:12:12.411" v="144" actId="1076"/>
          <ac:spMkLst>
            <pc:docMk/>
            <pc:sldMk cId="808155564" sldId="545"/>
            <ac:spMk id="11" creationId="{69197F35-F7C4-E009-CD11-E55735ECFD6E}"/>
          </ac:spMkLst>
        </pc:spChg>
        <pc:picChg chg="add mod">
          <ac:chgData name="LALLI, Marek" userId="709f69ac-d1e1-4b76-9568-f1b42f00a5ca" providerId="ADAL" clId="{9E3F1776-12A2-43CF-8B70-3DEF5F36199F}" dt="2024-04-10T11:11:19.850" v="136" actId="1076"/>
          <ac:picMkLst>
            <pc:docMk/>
            <pc:sldMk cId="808155564" sldId="545"/>
            <ac:picMk id="7" creationId="{4C7DFA56-5C0B-E906-C942-5D5BC7680EDB}"/>
          </ac:picMkLst>
        </pc:picChg>
        <pc:picChg chg="add mod">
          <ac:chgData name="LALLI, Marek" userId="709f69ac-d1e1-4b76-9568-f1b42f00a5ca" providerId="ADAL" clId="{9E3F1776-12A2-43CF-8B70-3DEF5F36199F}" dt="2024-04-10T11:11:21.201" v="137" actId="1076"/>
          <ac:picMkLst>
            <pc:docMk/>
            <pc:sldMk cId="808155564" sldId="545"/>
            <ac:picMk id="9" creationId="{F356C1FC-4ED7-D52C-6D97-6419844218AA}"/>
          </ac:picMkLst>
        </pc:pic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545919254" sldId="545"/>
        </pc:sldMkLst>
      </pc:sldChg>
      <pc:sldChg chg="addSp delSp modSp add del mod">
        <pc:chgData name="LALLI, Marek" userId="709f69ac-d1e1-4b76-9568-f1b42f00a5ca" providerId="ADAL" clId="{9E3F1776-12A2-43CF-8B70-3DEF5F36199F}" dt="2024-04-10T11:06:24.915" v="67" actId="47"/>
        <pc:sldMkLst>
          <pc:docMk/>
          <pc:sldMk cId="3898457100" sldId="545"/>
        </pc:sldMkLst>
        <pc:spChg chg="mod">
          <ac:chgData name="LALLI, Marek" userId="709f69ac-d1e1-4b76-9568-f1b42f00a5ca" providerId="ADAL" clId="{9E3F1776-12A2-43CF-8B70-3DEF5F36199F}" dt="2024-04-10T11:06:09.831" v="64" actId="20577"/>
          <ac:spMkLst>
            <pc:docMk/>
            <pc:sldMk cId="3898457100" sldId="545"/>
            <ac:spMk id="2" creationId="{00DE98D1-9E6B-4573-A1FA-7ED7A06F7A16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3" creationId="{9C16AC55-FEC6-463A-9D91-C00CF6203E33}"/>
          </ac:spMkLst>
        </pc:spChg>
        <pc:spChg chg="add del mod">
          <ac:chgData name="LALLI, Marek" userId="709f69ac-d1e1-4b76-9568-f1b42f00a5ca" providerId="ADAL" clId="{9E3F1776-12A2-43CF-8B70-3DEF5F36199F}" dt="2024-04-10T11:06:15.979" v="66" actId="478"/>
          <ac:spMkLst>
            <pc:docMk/>
            <pc:sldMk cId="3898457100" sldId="545"/>
            <ac:spMk id="5" creationId="{AEE6D488-5F83-D301-6014-570C554689F1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10" creationId="{A64C25F8-39E2-44AE-A6CE-29050AD48DB0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11" creationId="{F0D05AD4-6E22-4D2D-A8D1-D8F7E0C595E1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13" creationId="{9EE07FD9-A2F9-49BA-AADF-3EC5DDC7317B}"/>
          </ac:spMkLst>
        </pc:spChg>
        <pc:spChg chg="del">
          <ac:chgData name="LALLI, Marek" userId="709f69ac-d1e1-4b76-9568-f1b42f00a5ca" providerId="ADAL" clId="{9E3F1776-12A2-43CF-8B70-3DEF5F36199F}" dt="2024-04-10T11:06:13.034" v="65" actId="478"/>
          <ac:spMkLst>
            <pc:docMk/>
            <pc:sldMk cId="3898457100" sldId="545"/>
            <ac:spMk id="14" creationId="{34392E1E-73A8-4978-BF0F-0809BF979172}"/>
          </ac:spMkLst>
        </pc:spChg>
        <pc:picChg chg="del">
          <ac:chgData name="LALLI, Marek" userId="709f69ac-d1e1-4b76-9568-f1b42f00a5ca" providerId="ADAL" clId="{9E3F1776-12A2-43CF-8B70-3DEF5F36199F}" dt="2024-04-10T11:06:13.034" v="65" actId="478"/>
          <ac:picMkLst>
            <pc:docMk/>
            <pc:sldMk cId="3898457100" sldId="545"/>
            <ac:picMk id="12" creationId="{5C5103FA-4A0F-4DB5-AB79-1D26D634DD7D}"/>
          </ac:picMkLst>
        </pc:picChg>
        <pc:picChg chg="del">
          <ac:chgData name="LALLI, Marek" userId="709f69ac-d1e1-4b76-9568-f1b42f00a5ca" providerId="ADAL" clId="{9E3F1776-12A2-43CF-8B70-3DEF5F36199F}" dt="2024-04-10T11:06:13.034" v="65" actId="478"/>
          <ac:picMkLst>
            <pc:docMk/>
            <pc:sldMk cId="3898457100" sldId="545"/>
            <ac:picMk id="18" creationId="{6F8F62B1-5528-4C59-88CF-2C6546B179C6}"/>
          </ac:picMkLst>
        </pc:picChg>
        <pc:picChg chg="del">
          <ac:chgData name="LALLI, Marek" userId="709f69ac-d1e1-4b76-9568-f1b42f00a5ca" providerId="ADAL" clId="{9E3F1776-12A2-43CF-8B70-3DEF5F36199F}" dt="2024-04-10T11:06:13.034" v="65" actId="478"/>
          <ac:picMkLst>
            <pc:docMk/>
            <pc:sldMk cId="3898457100" sldId="545"/>
            <ac:picMk id="19" creationId="{92DCE81B-2366-4CC4-88EB-87A712217B4C}"/>
          </ac:picMkLst>
        </pc:picChg>
        <pc:cxnChg chg="del mod">
          <ac:chgData name="LALLI, Marek" userId="709f69ac-d1e1-4b76-9568-f1b42f00a5ca" providerId="ADAL" clId="{9E3F1776-12A2-43CF-8B70-3DEF5F36199F}" dt="2024-04-10T11:06:13.034" v="65" actId="478"/>
          <ac:cxnSpMkLst>
            <pc:docMk/>
            <pc:sldMk cId="3898457100" sldId="545"/>
            <ac:cxnSpMk id="15" creationId="{1F097E94-E8B2-40E0-8B73-DBF1B1F36B28}"/>
          </ac:cxnSpMkLst>
        </pc:cxnChg>
        <pc:cxnChg chg="del mod">
          <ac:chgData name="LALLI, Marek" userId="709f69ac-d1e1-4b76-9568-f1b42f00a5ca" providerId="ADAL" clId="{9E3F1776-12A2-43CF-8B70-3DEF5F36199F}" dt="2024-04-10T11:06:13.034" v="65" actId="478"/>
          <ac:cxnSpMkLst>
            <pc:docMk/>
            <pc:sldMk cId="3898457100" sldId="545"/>
            <ac:cxnSpMk id="16" creationId="{FEEAD005-A6B2-4C39-A4E4-3DE30C3AFBFA}"/>
          </ac:cxnSpMkLst>
        </pc:cxnChg>
        <pc:cxnChg chg="del mod">
          <ac:chgData name="LALLI, Marek" userId="709f69ac-d1e1-4b76-9568-f1b42f00a5ca" providerId="ADAL" clId="{9E3F1776-12A2-43CF-8B70-3DEF5F36199F}" dt="2024-04-10T11:06:13.034" v="65" actId="478"/>
          <ac:cxnSpMkLst>
            <pc:docMk/>
            <pc:sldMk cId="3898457100" sldId="545"/>
            <ac:cxnSpMk id="17" creationId="{F1E03681-6C13-460A-9E86-43F58CFCA88D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399288163" sldId="546"/>
        </pc:sldMkLst>
      </pc:sldChg>
      <pc:sldChg chg="addSp delSp modSp add mod">
        <pc:chgData name="LALLI, Marek" userId="709f69ac-d1e1-4b76-9568-f1b42f00a5ca" providerId="ADAL" clId="{9E3F1776-12A2-43CF-8B70-3DEF5F36199F}" dt="2024-04-10T11:45:42.915" v="808" actId="1076"/>
        <pc:sldMkLst>
          <pc:docMk/>
          <pc:sldMk cId="2870474578" sldId="546"/>
        </pc:sldMkLst>
        <pc:spChg chg="del">
          <ac:chgData name="LALLI, Marek" userId="709f69ac-d1e1-4b76-9568-f1b42f00a5ca" providerId="ADAL" clId="{9E3F1776-12A2-43CF-8B70-3DEF5F36199F}" dt="2024-04-10T11:36:20.862" v="186" actId="478"/>
          <ac:spMkLst>
            <pc:docMk/>
            <pc:sldMk cId="2870474578" sldId="546"/>
            <ac:spMk id="2" creationId="{00DE98D1-9E6B-4573-A1FA-7ED7A06F7A16}"/>
          </ac:spMkLst>
        </pc:spChg>
        <pc:spChg chg="mod">
          <ac:chgData name="LALLI, Marek" userId="709f69ac-d1e1-4b76-9568-f1b42f00a5ca" providerId="ADAL" clId="{9E3F1776-12A2-43CF-8B70-3DEF5F36199F}" dt="2024-04-10T11:41:14.075" v="784" actId="255"/>
          <ac:spMkLst>
            <pc:docMk/>
            <pc:sldMk cId="2870474578" sldId="546"/>
            <ac:spMk id="3" creationId="{9C16AC55-FEC6-463A-9D91-C00CF6203E33}"/>
          </ac:spMkLst>
        </pc:spChg>
        <pc:spChg chg="add del mod">
          <ac:chgData name="LALLI, Marek" userId="709f69ac-d1e1-4b76-9568-f1b42f00a5ca" providerId="ADAL" clId="{9E3F1776-12A2-43CF-8B70-3DEF5F36199F}" dt="2024-04-10T11:36:23.694" v="188" actId="478"/>
          <ac:spMkLst>
            <pc:docMk/>
            <pc:sldMk cId="2870474578" sldId="546"/>
            <ac:spMk id="5" creationId="{72398D07-B245-1F75-28F4-03B64AFBCE3B}"/>
          </ac:spMkLst>
        </pc:spChg>
        <pc:spChg chg="add mod">
          <ac:chgData name="LALLI, Marek" userId="709f69ac-d1e1-4b76-9568-f1b42f00a5ca" providerId="ADAL" clId="{9E3F1776-12A2-43CF-8B70-3DEF5F36199F}" dt="2024-04-10T11:36:21.141" v="187"/>
          <ac:spMkLst>
            <pc:docMk/>
            <pc:sldMk cId="2870474578" sldId="546"/>
            <ac:spMk id="6" creationId="{FD10DF66-93AC-AA64-1AB7-CE1B0D69C02A}"/>
          </ac:spMkLst>
        </pc:spChg>
        <pc:spChg chg="del">
          <ac:chgData name="LALLI, Marek" userId="709f69ac-d1e1-4b76-9568-f1b42f00a5ca" providerId="ADAL" clId="{9E3F1776-12A2-43CF-8B70-3DEF5F36199F}" dt="2024-04-10T11:36:33.382" v="191" actId="478"/>
          <ac:spMkLst>
            <pc:docMk/>
            <pc:sldMk cId="2870474578" sldId="546"/>
            <ac:spMk id="10" creationId="{A64C25F8-39E2-44AE-A6CE-29050AD48DB0}"/>
          </ac:spMkLst>
        </pc:spChg>
        <pc:spChg chg="del">
          <ac:chgData name="LALLI, Marek" userId="709f69ac-d1e1-4b76-9568-f1b42f00a5ca" providerId="ADAL" clId="{9E3F1776-12A2-43CF-8B70-3DEF5F36199F}" dt="2024-04-10T11:36:33.382" v="191" actId="478"/>
          <ac:spMkLst>
            <pc:docMk/>
            <pc:sldMk cId="2870474578" sldId="546"/>
            <ac:spMk id="11" creationId="{F0D05AD4-6E22-4D2D-A8D1-D8F7E0C595E1}"/>
          </ac:spMkLst>
        </pc:spChg>
        <pc:spChg chg="del">
          <ac:chgData name="LALLI, Marek" userId="709f69ac-d1e1-4b76-9568-f1b42f00a5ca" providerId="ADAL" clId="{9E3F1776-12A2-43CF-8B70-3DEF5F36199F}" dt="2024-04-10T11:36:33.382" v="191" actId="478"/>
          <ac:spMkLst>
            <pc:docMk/>
            <pc:sldMk cId="2870474578" sldId="546"/>
            <ac:spMk id="13" creationId="{9EE07FD9-A2F9-49BA-AADF-3EC5DDC7317B}"/>
          </ac:spMkLst>
        </pc:spChg>
        <pc:spChg chg="del">
          <ac:chgData name="LALLI, Marek" userId="709f69ac-d1e1-4b76-9568-f1b42f00a5ca" providerId="ADAL" clId="{9E3F1776-12A2-43CF-8B70-3DEF5F36199F}" dt="2024-04-10T11:36:33.382" v="191" actId="478"/>
          <ac:spMkLst>
            <pc:docMk/>
            <pc:sldMk cId="2870474578" sldId="546"/>
            <ac:spMk id="14" creationId="{34392E1E-73A8-4978-BF0F-0809BF979172}"/>
          </ac:spMkLst>
        </pc:spChg>
        <pc:grpChg chg="add mod">
          <ac:chgData name="LALLI, Marek" userId="709f69ac-d1e1-4b76-9568-f1b42f00a5ca" providerId="ADAL" clId="{9E3F1776-12A2-43CF-8B70-3DEF5F36199F}" dt="2024-04-10T11:44:10.657" v="807" actId="1076"/>
          <ac:grpSpMkLst>
            <pc:docMk/>
            <pc:sldMk cId="2870474578" sldId="546"/>
            <ac:grpSpMk id="23" creationId="{7229F634-E294-CF56-E049-D85021098434}"/>
          </ac:grpSpMkLst>
        </pc:grpChg>
        <pc:picChg chg="add mod">
          <ac:chgData name="LALLI, Marek" userId="709f69ac-d1e1-4b76-9568-f1b42f00a5ca" providerId="ADAL" clId="{9E3F1776-12A2-43CF-8B70-3DEF5F36199F}" dt="2024-04-10T11:45:42.915" v="808" actId="1076"/>
          <ac:picMkLst>
            <pc:docMk/>
            <pc:sldMk cId="2870474578" sldId="546"/>
            <ac:picMk id="7" creationId="{0BB820B5-948B-C6E1-DDE9-B50867A7AF95}"/>
          </ac:picMkLst>
        </pc:picChg>
        <pc:picChg chg="add 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8" creationId="{0426C8CF-6E25-5E9D-0DF5-FF6F22B69809}"/>
          </ac:picMkLst>
        </pc:picChg>
        <pc:picChg chg="del">
          <ac:chgData name="LALLI, Marek" userId="709f69ac-d1e1-4b76-9568-f1b42f00a5ca" providerId="ADAL" clId="{9E3F1776-12A2-43CF-8B70-3DEF5F36199F}" dt="2024-04-10T11:36:33.382" v="191" actId="478"/>
          <ac:picMkLst>
            <pc:docMk/>
            <pc:sldMk cId="2870474578" sldId="546"/>
            <ac:picMk id="12" creationId="{5C5103FA-4A0F-4DB5-AB79-1D26D634DD7D}"/>
          </ac:picMkLst>
        </pc:picChg>
        <pc:picChg chg="del">
          <ac:chgData name="LALLI, Marek" userId="709f69ac-d1e1-4b76-9568-f1b42f00a5ca" providerId="ADAL" clId="{9E3F1776-12A2-43CF-8B70-3DEF5F36199F}" dt="2024-04-10T11:36:33.382" v="191" actId="478"/>
          <ac:picMkLst>
            <pc:docMk/>
            <pc:sldMk cId="2870474578" sldId="546"/>
            <ac:picMk id="18" creationId="{6F8F62B1-5528-4C59-88CF-2C6546B179C6}"/>
          </ac:picMkLst>
        </pc:picChg>
        <pc:picChg chg="del">
          <ac:chgData name="LALLI, Marek" userId="709f69ac-d1e1-4b76-9568-f1b42f00a5ca" providerId="ADAL" clId="{9E3F1776-12A2-43CF-8B70-3DEF5F36199F}" dt="2024-04-10T11:36:33.382" v="191" actId="478"/>
          <ac:picMkLst>
            <pc:docMk/>
            <pc:sldMk cId="2870474578" sldId="546"/>
            <ac:picMk id="19" creationId="{92DCE81B-2366-4CC4-88EB-87A712217B4C}"/>
          </ac:picMkLst>
        </pc:picChg>
        <pc:picChg chg="add 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21" creationId="{A9B3C54B-788C-FF33-6489-5AD7BE3BF002}"/>
          </ac:picMkLst>
        </pc:picChg>
        <pc:picChg chg="add 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22" creationId="{D6D216E1-7108-90F3-CC06-100D37708D3F}"/>
          </ac:picMkLst>
        </pc:picChg>
        <pc:picChg chg="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24" creationId="{011985D0-9026-398B-7D3C-3F4C00C3D3DE}"/>
          </ac:picMkLst>
        </pc:picChg>
        <pc:picChg chg="mod">
          <ac:chgData name="LALLI, Marek" userId="709f69ac-d1e1-4b76-9568-f1b42f00a5ca" providerId="ADAL" clId="{9E3F1776-12A2-43CF-8B70-3DEF5F36199F}" dt="2024-04-10T11:44:10.657" v="807" actId="1076"/>
          <ac:picMkLst>
            <pc:docMk/>
            <pc:sldMk cId="2870474578" sldId="546"/>
            <ac:picMk id="25" creationId="{C54BFA04-9897-5A4D-41FD-1CE7AE154F6F}"/>
          </ac:picMkLst>
        </pc:picChg>
        <pc:picChg chg="add mod">
          <ac:chgData name="LALLI, Marek" userId="709f69ac-d1e1-4b76-9568-f1b42f00a5ca" providerId="ADAL" clId="{9E3F1776-12A2-43CF-8B70-3DEF5F36199F}" dt="2024-04-10T11:44:01.818" v="806" actId="14100"/>
          <ac:picMkLst>
            <pc:docMk/>
            <pc:sldMk cId="2870474578" sldId="546"/>
            <ac:picMk id="26" creationId="{DA744DDC-249E-FE92-2EA1-A9905A1DA953}"/>
          </ac:picMkLst>
        </pc:picChg>
        <pc:cxnChg chg="del mod">
          <ac:chgData name="LALLI, Marek" userId="709f69ac-d1e1-4b76-9568-f1b42f00a5ca" providerId="ADAL" clId="{9E3F1776-12A2-43CF-8B70-3DEF5F36199F}" dt="2024-04-10T11:36:33.382" v="191" actId="478"/>
          <ac:cxnSpMkLst>
            <pc:docMk/>
            <pc:sldMk cId="2870474578" sldId="546"/>
            <ac:cxnSpMk id="15" creationId="{1F097E94-E8B2-40E0-8B73-DBF1B1F36B28}"/>
          </ac:cxnSpMkLst>
        </pc:cxnChg>
        <pc:cxnChg chg="del mod">
          <ac:chgData name="LALLI, Marek" userId="709f69ac-d1e1-4b76-9568-f1b42f00a5ca" providerId="ADAL" clId="{9E3F1776-12A2-43CF-8B70-3DEF5F36199F}" dt="2024-04-10T11:36:33.382" v="191" actId="478"/>
          <ac:cxnSpMkLst>
            <pc:docMk/>
            <pc:sldMk cId="2870474578" sldId="546"/>
            <ac:cxnSpMk id="16" creationId="{FEEAD005-A6B2-4C39-A4E4-3DE30C3AFBFA}"/>
          </ac:cxnSpMkLst>
        </pc:cxnChg>
        <pc:cxnChg chg="del mod">
          <ac:chgData name="LALLI, Marek" userId="709f69ac-d1e1-4b76-9568-f1b42f00a5ca" providerId="ADAL" clId="{9E3F1776-12A2-43CF-8B70-3DEF5F36199F}" dt="2024-04-10T11:36:33.382" v="191" actId="478"/>
          <ac:cxnSpMkLst>
            <pc:docMk/>
            <pc:sldMk cId="2870474578" sldId="546"/>
            <ac:cxnSpMk id="17" creationId="{F1E03681-6C13-460A-9E86-43F58CFCA88D}"/>
          </ac:cxnSpMkLst>
        </pc:cxnChg>
      </pc:sldChg>
      <pc:sldChg chg="addSp delSp modSp add del mod">
        <pc:chgData name="LALLI, Marek" userId="709f69ac-d1e1-4b76-9568-f1b42f00a5ca" providerId="ADAL" clId="{9E3F1776-12A2-43CF-8B70-3DEF5F36199F}" dt="2024-04-10T13:14:55.600" v="1154"/>
        <pc:sldMkLst>
          <pc:docMk/>
          <pc:sldMk cId="309964115" sldId="547"/>
        </pc:sldMkLst>
        <pc:spChg chg="del">
          <ac:chgData name="LALLI, Marek" userId="709f69ac-d1e1-4b76-9568-f1b42f00a5ca" providerId="ADAL" clId="{9E3F1776-12A2-43CF-8B70-3DEF5F36199F}" dt="2024-04-10T13:14:32.352" v="1104" actId="478"/>
          <ac:spMkLst>
            <pc:docMk/>
            <pc:sldMk cId="309964115" sldId="547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9E3F1776-12A2-43CF-8B70-3DEF5F36199F}" dt="2024-04-10T13:14:33.544" v="1105" actId="478"/>
          <ac:spMkLst>
            <pc:docMk/>
            <pc:sldMk cId="309964115" sldId="547"/>
            <ac:spMk id="5" creationId="{0011666A-A3C2-0F2C-775F-C24E94EC0957}"/>
          </ac:spMkLst>
        </pc:spChg>
        <pc:spChg chg="add mod">
          <ac:chgData name="LALLI, Marek" userId="709f69ac-d1e1-4b76-9568-f1b42f00a5ca" providerId="ADAL" clId="{9E3F1776-12A2-43CF-8B70-3DEF5F36199F}" dt="2024-04-10T13:14:55.600" v="1154"/>
          <ac:spMkLst>
            <pc:docMk/>
            <pc:sldMk cId="309964115" sldId="547"/>
            <ac:spMk id="6" creationId="{2504D4D3-287F-9DB1-30E5-73FAA157D300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389813964" sldId="548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144335975" sldId="549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830149887" sldId="551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3580987238" sldId="555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3688543023" sldId="556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2829109910" sldId="557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3313930630" sldId="558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2110160166" sldId="559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2261884898" sldId="560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629096130" sldId="561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150734299" sldId="562"/>
        </pc:sldMkLst>
      </pc:sldChg>
      <pc:sldChg chg="add del">
        <pc:chgData name="LALLI, Marek" userId="709f69ac-d1e1-4b76-9568-f1b42f00a5ca" providerId="ADAL" clId="{9E3F1776-12A2-43CF-8B70-3DEF5F36199F}" dt="2024-04-10T13:58:37.192" v="1912" actId="47"/>
        <pc:sldMkLst>
          <pc:docMk/>
          <pc:sldMk cId="2905421811" sldId="563"/>
        </pc:sldMkLst>
      </pc:sldChg>
      <pc:sldChg chg="modSp add mod">
        <pc:chgData name="LALLI, Marek" userId="709f69ac-d1e1-4b76-9568-f1b42f00a5ca" providerId="ADAL" clId="{9E3F1776-12A2-43CF-8B70-3DEF5F36199F}" dt="2024-04-10T13:59:48.336" v="1920" actId="242"/>
        <pc:sldMkLst>
          <pc:docMk/>
          <pc:sldMk cId="4010233855" sldId="564"/>
        </pc:sldMkLst>
        <pc:spChg chg="mod">
          <ac:chgData name="LALLI, Marek" userId="709f69ac-d1e1-4b76-9568-f1b42f00a5ca" providerId="ADAL" clId="{9E3F1776-12A2-43CF-8B70-3DEF5F36199F}" dt="2024-04-10T13:59:48.336" v="1920" actId="242"/>
          <ac:spMkLst>
            <pc:docMk/>
            <pc:sldMk cId="4010233855" sldId="564"/>
            <ac:spMk id="2" creationId="{6C782268-A07F-449F-BE38-22A47C17F7ED}"/>
          </ac:spMkLst>
        </pc:spChg>
      </pc:sldChg>
      <pc:sldChg chg="modSp add mod">
        <pc:chgData name="LALLI, Marek" userId="709f69ac-d1e1-4b76-9568-f1b42f00a5ca" providerId="ADAL" clId="{9E3F1776-12A2-43CF-8B70-3DEF5F36199F}" dt="2024-04-10T14:00:08.789" v="1924" actId="14100"/>
        <pc:sldMkLst>
          <pc:docMk/>
          <pc:sldMk cId="1717023859" sldId="565"/>
        </pc:sldMkLst>
        <pc:spChg chg="mod">
          <ac:chgData name="LALLI, Marek" userId="709f69ac-d1e1-4b76-9568-f1b42f00a5ca" providerId="ADAL" clId="{9E3F1776-12A2-43CF-8B70-3DEF5F36199F}" dt="2024-04-10T14:00:08.789" v="1924" actId="14100"/>
          <ac:spMkLst>
            <pc:docMk/>
            <pc:sldMk cId="1717023859" sldId="565"/>
            <ac:spMk id="2" creationId="{6C782268-A07F-449F-BE38-22A47C17F7ED}"/>
          </ac:spMkLst>
        </pc:spChg>
      </pc:sldChg>
      <pc:sldChg chg="modSp add mod">
        <pc:chgData name="LALLI, Marek" userId="709f69ac-d1e1-4b76-9568-f1b42f00a5ca" providerId="ADAL" clId="{9E3F1776-12A2-43CF-8B70-3DEF5F36199F}" dt="2024-04-10T14:00:26.765" v="1927" actId="242"/>
        <pc:sldMkLst>
          <pc:docMk/>
          <pc:sldMk cId="855898887" sldId="566"/>
        </pc:sldMkLst>
        <pc:spChg chg="mod">
          <ac:chgData name="LALLI, Marek" userId="709f69ac-d1e1-4b76-9568-f1b42f00a5ca" providerId="ADAL" clId="{9E3F1776-12A2-43CF-8B70-3DEF5F36199F}" dt="2024-04-10T14:00:26.765" v="1927" actId="242"/>
          <ac:spMkLst>
            <pc:docMk/>
            <pc:sldMk cId="855898887" sldId="566"/>
            <ac:spMk id="2" creationId="{6C782268-A07F-449F-BE38-22A47C17F7ED}"/>
          </ac:spMkLst>
        </pc:spChg>
      </pc:sldChg>
      <pc:sldChg chg="modSp add mod">
        <pc:chgData name="LALLI, Marek" userId="709f69ac-d1e1-4b76-9568-f1b42f00a5ca" providerId="ADAL" clId="{9E3F1776-12A2-43CF-8B70-3DEF5F36199F}" dt="2024-04-10T14:00:44.026" v="1932" actId="2711"/>
        <pc:sldMkLst>
          <pc:docMk/>
          <pc:sldMk cId="1871866967" sldId="567"/>
        </pc:sldMkLst>
        <pc:spChg chg="mod">
          <ac:chgData name="LALLI, Marek" userId="709f69ac-d1e1-4b76-9568-f1b42f00a5ca" providerId="ADAL" clId="{9E3F1776-12A2-43CF-8B70-3DEF5F36199F}" dt="2024-04-10T14:00:44.026" v="1932" actId="2711"/>
          <ac:spMkLst>
            <pc:docMk/>
            <pc:sldMk cId="1871866967" sldId="567"/>
            <ac:spMk id="2" creationId="{6C782268-A07F-449F-BE38-22A47C17F7ED}"/>
          </ac:spMkLst>
        </pc:spChg>
      </pc:sldChg>
      <pc:sldChg chg="modSp add mod">
        <pc:chgData name="LALLI, Marek" userId="709f69ac-d1e1-4b76-9568-f1b42f00a5ca" providerId="ADAL" clId="{9E3F1776-12A2-43CF-8B70-3DEF5F36199F}" dt="2024-04-10T14:01:07.112" v="1935" actId="2711"/>
        <pc:sldMkLst>
          <pc:docMk/>
          <pc:sldMk cId="1776498190" sldId="574"/>
        </pc:sldMkLst>
        <pc:spChg chg="mod">
          <ac:chgData name="LALLI, Marek" userId="709f69ac-d1e1-4b76-9568-f1b42f00a5ca" providerId="ADAL" clId="{9E3F1776-12A2-43CF-8B70-3DEF5F36199F}" dt="2024-04-10T14:01:07.112" v="1935" actId="2711"/>
          <ac:spMkLst>
            <pc:docMk/>
            <pc:sldMk cId="1776498190" sldId="574"/>
            <ac:spMk id="2" creationId="{811DF9F3-B77D-4051-8F7B-E8786866F59D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1:17.944" v="1938"/>
        <pc:sldMkLst>
          <pc:docMk/>
          <pc:sldMk cId="3127301028" sldId="575"/>
        </pc:sldMkLst>
        <pc:spChg chg="del">
          <ac:chgData name="LALLI, Marek" userId="709f69ac-d1e1-4b76-9568-f1b42f00a5ca" providerId="ADAL" clId="{9E3F1776-12A2-43CF-8B70-3DEF5F36199F}" dt="2024-04-10T14:01:15.028" v="1936" actId="478"/>
          <ac:spMkLst>
            <pc:docMk/>
            <pc:sldMk cId="3127301028" sldId="575"/>
            <ac:spMk id="2" creationId="{811DF9F3-B77D-4051-8F7B-E8786866F59D}"/>
          </ac:spMkLst>
        </pc:spChg>
        <pc:spChg chg="add del mod">
          <ac:chgData name="LALLI, Marek" userId="709f69ac-d1e1-4b76-9568-f1b42f00a5ca" providerId="ADAL" clId="{9E3F1776-12A2-43CF-8B70-3DEF5F36199F}" dt="2024-04-10T14:01:17.473" v="1937" actId="478"/>
          <ac:spMkLst>
            <pc:docMk/>
            <pc:sldMk cId="3127301028" sldId="575"/>
            <ac:spMk id="5" creationId="{E8DE8B68-8A4E-BA84-DFB9-5621952F2F77}"/>
          </ac:spMkLst>
        </pc:spChg>
        <pc:spChg chg="add mod">
          <ac:chgData name="LALLI, Marek" userId="709f69ac-d1e1-4b76-9568-f1b42f00a5ca" providerId="ADAL" clId="{9E3F1776-12A2-43CF-8B70-3DEF5F36199F}" dt="2024-04-10T14:01:17.944" v="1938"/>
          <ac:spMkLst>
            <pc:docMk/>
            <pc:sldMk cId="3127301028" sldId="575"/>
            <ac:spMk id="6" creationId="{2D101521-42ED-BA57-99CF-0203FEDF247A}"/>
          </ac:spMkLst>
        </pc:spChg>
      </pc:sldChg>
      <pc:sldChg chg="modSp add mod">
        <pc:chgData name="LALLI, Marek" userId="709f69ac-d1e1-4b76-9568-f1b42f00a5ca" providerId="ADAL" clId="{9E3F1776-12A2-43CF-8B70-3DEF5F36199F}" dt="2024-04-10T14:02:05.726" v="1949" actId="1076"/>
        <pc:sldMkLst>
          <pc:docMk/>
          <pc:sldMk cId="2727975431" sldId="576"/>
        </pc:sldMkLst>
        <pc:spChg chg="mod">
          <ac:chgData name="LALLI, Marek" userId="709f69ac-d1e1-4b76-9568-f1b42f00a5ca" providerId="ADAL" clId="{9E3F1776-12A2-43CF-8B70-3DEF5F36199F}" dt="2024-04-10T14:02:01.957" v="1948" actId="14100"/>
          <ac:spMkLst>
            <pc:docMk/>
            <pc:sldMk cId="2727975431" sldId="576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2:05.726" v="1949" actId="1076"/>
          <ac:spMkLst>
            <pc:docMk/>
            <pc:sldMk cId="2727975431" sldId="576"/>
            <ac:spMk id="3" creationId="{24494B5B-7ED8-4F1A-965D-C97D11498BBD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2:25.664" v="1955"/>
        <pc:sldMkLst>
          <pc:docMk/>
          <pc:sldMk cId="2703329103" sldId="577"/>
        </pc:sldMkLst>
        <pc:spChg chg="del">
          <ac:chgData name="LALLI, Marek" userId="709f69ac-d1e1-4b76-9568-f1b42f00a5ca" providerId="ADAL" clId="{9E3F1776-12A2-43CF-8B70-3DEF5F36199F}" dt="2024-04-10T14:02:23.615" v="1953" actId="478"/>
          <ac:spMkLst>
            <pc:docMk/>
            <pc:sldMk cId="2703329103" sldId="577"/>
            <ac:spMk id="2" creationId="{F4DF9B03-6CB3-45B8-8CEB-EC3D14248812}"/>
          </ac:spMkLst>
        </pc:spChg>
        <pc:spChg chg="del">
          <ac:chgData name="LALLI, Marek" userId="709f69ac-d1e1-4b76-9568-f1b42f00a5ca" providerId="ADAL" clId="{9E3F1776-12A2-43CF-8B70-3DEF5F36199F}" dt="2024-04-10T14:02:13.539" v="1950" actId="478"/>
          <ac:spMkLst>
            <pc:docMk/>
            <pc:sldMk cId="2703329103" sldId="577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2:15.970" v="1951" actId="478"/>
          <ac:spMkLst>
            <pc:docMk/>
            <pc:sldMk cId="2703329103" sldId="577"/>
            <ac:spMk id="7" creationId="{C24AD7CB-4AAB-F7CB-A080-3BEFCE7D4694}"/>
          </ac:spMkLst>
        </pc:spChg>
        <pc:spChg chg="add mod">
          <ac:chgData name="LALLI, Marek" userId="709f69ac-d1e1-4b76-9568-f1b42f00a5ca" providerId="ADAL" clId="{9E3F1776-12A2-43CF-8B70-3DEF5F36199F}" dt="2024-04-10T14:02:16.238" v="1952"/>
          <ac:spMkLst>
            <pc:docMk/>
            <pc:sldMk cId="2703329103" sldId="577"/>
            <ac:spMk id="8" creationId="{80F1EB20-5347-B269-B299-DB05340CD036}"/>
          </ac:spMkLst>
        </pc:spChg>
        <pc:spChg chg="add del mod">
          <ac:chgData name="LALLI, Marek" userId="709f69ac-d1e1-4b76-9568-f1b42f00a5ca" providerId="ADAL" clId="{9E3F1776-12A2-43CF-8B70-3DEF5F36199F}" dt="2024-04-10T14:02:25.173" v="1954" actId="478"/>
          <ac:spMkLst>
            <pc:docMk/>
            <pc:sldMk cId="2703329103" sldId="577"/>
            <ac:spMk id="10" creationId="{0BE818F7-6D9C-7854-21AF-1E5A10B1A971}"/>
          </ac:spMkLst>
        </pc:spChg>
        <pc:spChg chg="add mod">
          <ac:chgData name="LALLI, Marek" userId="709f69ac-d1e1-4b76-9568-f1b42f00a5ca" providerId="ADAL" clId="{9E3F1776-12A2-43CF-8B70-3DEF5F36199F}" dt="2024-04-10T14:02:25.664" v="1955"/>
          <ac:spMkLst>
            <pc:docMk/>
            <pc:sldMk cId="2703329103" sldId="577"/>
            <ac:spMk id="11" creationId="{3C1ACBC5-05E3-5DF1-4C02-32BE41450BF2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7:14.503" v="2061"/>
        <pc:sldMkLst>
          <pc:docMk/>
          <pc:sldMk cId="2524999904" sldId="578"/>
        </pc:sldMkLst>
        <pc:spChg chg="del">
          <ac:chgData name="LALLI, Marek" userId="709f69ac-d1e1-4b76-9568-f1b42f00a5ca" providerId="ADAL" clId="{9E3F1776-12A2-43CF-8B70-3DEF5F36199F}" dt="2024-04-10T14:02:42.412" v="1956" actId="478"/>
          <ac:spMkLst>
            <pc:docMk/>
            <pc:sldMk cId="2524999904" sldId="578"/>
            <ac:spMk id="2" creationId="{F4DF9B03-6CB3-45B8-8CEB-EC3D14248812}"/>
          </ac:spMkLst>
        </pc:spChg>
        <pc:spChg chg="del">
          <ac:chgData name="LALLI, Marek" userId="709f69ac-d1e1-4b76-9568-f1b42f00a5ca" providerId="ADAL" clId="{9E3F1776-12A2-43CF-8B70-3DEF5F36199F}" dt="2024-04-10T14:03:24.257" v="1978" actId="478"/>
          <ac:spMkLst>
            <pc:docMk/>
            <pc:sldMk cId="2524999904" sldId="578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2:44.502" v="1957" actId="478"/>
          <ac:spMkLst>
            <pc:docMk/>
            <pc:sldMk cId="2524999904" sldId="578"/>
            <ac:spMk id="9" creationId="{8AD6C715-24D8-AF37-7AEB-0FF338857058}"/>
          </ac:spMkLst>
        </pc:spChg>
        <pc:spChg chg="add mod">
          <ac:chgData name="LALLI, Marek" userId="709f69ac-d1e1-4b76-9568-f1b42f00a5ca" providerId="ADAL" clId="{9E3F1776-12A2-43CF-8B70-3DEF5F36199F}" dt="2024-04-10T14:02:45.198" v="1958"/>
          <ac:spMkLst>
            <pc:docMk/>
            <pc:sldMk cId="2524999904" sldId="578"/>
            <ac:spMk id="10" creationId="{27BB9BF6-3406-DB33-3135-BD1E0473FB1B}"/>
          </ac:spMkLst>
        </pc:spChg>
        <pc:spChg chg="add del mod">
          <ac:chgData name="LALLI, Marek" userId="709f69ac-d1e1-4b76-9568-f1b42f00a5ca" providerId="ADAL" clId="{9E3F1776-12A2-43CF-8B70-3DEF5F36199F}" dt="2024-04-10T14:03:26.759" v="1979" actId="478"/>
          <ac:spMkLst>
            <pc:docMk/>
            <pc:sldMk cId="2524999904" sldId="578"/>
            <ac:spMk id="12" creationId="{AE1E0DDE-80DC-4CF8-17E9-2F9DDC37C584}"/>
          </ac:spMkLst>
        </pc:spChg>
        <pc:spChg chg="add mod">
          <ac:chgData name="LALLI, Marek" userId="709f69ac-d1e1-4b76-9568-f1b42f00a5ca" providerId="ADAL" clId="{9E3F1776-12A2-43CF-8B70-3DEF5F36199F}" dt="2024-04-10T14:07:14.503" v="2061"/>
          <ac:spMkLst>
            <pc:docMk/>
            <pc:sldMk cId="2524999904" sldId="578"/>
            <ac:spMk id="13" creationId="{A9C5DB31-CDA1-6B67-A345-34E043811BA1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3:54.483" v="1987" actId="207"/>
        <pc:sldMkLst>
          <pc:docMk/>
          <pc:sldMk cId="1280438625" sldId="579"/>
        </pc:sldMkLst>
        <pc:spChg chg="del">
          <ac:chgData name="LALLI, Marek" userId="709f69ac-d1e1-4b76-9568-f1b42f00a5ca" providerId="ADAL" clId="{9E3F1776-12A2-43CF-8B70-3DEF5F36199F}" dt="2024-04-10T14:02:48.379" v="1959" actId="478"/>
          <ac:spMkLst>
            <pc:docMk/>
            <pc:sldMk cId="1280438625" sldId="579"/>
            <ac:spMk id="2" creationId="{F4DF9B03-6CB3-45B8-8CEB-EC3D14248812}"/>
          </ac:spMkLst>
        </pc:spChg>
        <pc:spChg chg="del">
          <ac:chgData name="LALLI, Marek" userId="709f69ac-d1e1-4b76-9568-f1b42f00a5ca" providerId="ADAL" clId="{9E3F1776-12A2-43CF-8B70-3DEF5F36199F}" dt="2024-04-10T14:03:30.947" v="1980" actId="478"/>
          <ac:spMkLst>
            <pc:docMk/>
            <pc:sldMk cId="1280438625" sldId="579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2:50.290" v="1960" actId="478"/>
          <ac:spMkLst>
            <pc:docMk/>
            <pc:sldMk cId="1280438625" sldId="579"/>
            <ac:spMk id="6" creationId="{5950FCD0-BF5F-00E7-D6A9-4E1F053B6466}"/>
          </ac:spMkLst>
        </pc:spChg>
        <pc:spChg chg="add mod">
          <ac:chgData name="LALLI, Marek" userId="709f69ac-d1e1-4b76-9568-f1b42f00a5ca" providerId="ADAL" clId="{9E3F1776-12A2-43CF-8B70-3DEF5F36199F}" dt="2024-04-10T14:02:50.600" v="1961"/>
          <ac:spMkLst>
            <pc:docMk/>
            <pc:sldMk cId="1280438625" sldId="579"/>
            <ac:spMk id="7" creationId="{07C0A74B-B9B9-B239-2395-1C31BF95646F}"/>
          </ac:spMkLst>
        </pc:spChg>
        <pc:spChg chg="add del mod">
          <ac:chgData name="LALLI, Marek" userId="709f69ac-d1e1-4b76-9568-f1b42f00a5ca" providerId="ADAL" clId="{9E3F1776-12A2-43CF-8B70-3DEF5F36199F}" dt="2024-04-10T14:03:33.426" v="1981" actId="478"/>
          <ac:spMkLst>
            <pc:docMk/>
            <pc:sldMk cId="1280438625" sldId="579"/>
            <ac:spMk id="9" creationId="{3F897A56-28F1-7AB2-E08B-3B63932654A9}"/>
          </ac:spMkLst>
        </pc:spChg>
        <pc:spChg chg="add mod">
          <ac:chgData name="LALLI, Marek" userId="709f69ac-d1e1-4b76-9568-f1b42f00a5ca" providerId="ADAL" clId="{9E3F1776-12A2-43CF-8B70-3DEF5F36199F}" dt="2024-04-10T14:03:54.483" v="1987" actId="207"/>
          <ac:spMkLst>
            <pc:docMk/>
            <pc:sldMk cId="1280438625" sldId="579"/>
            <ac:spMk id="10" creationId="{8768C320-03B6-E384-29E6-253C7DE7848F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4:41.457" v="1996"/>
        <pc:sldMkLst>
          <pc:docMk/>
          <pc:sldMk cId="4143422730" sldId="580"/>
        </pc:sldMkLst>
        <pc:spChg chg="del">
          <ac:chgData name="LALLI, Marek" userId="709f69ac-d1e1-4b76-9568-f1b42f00a5ca" providerId="ADAL" clId="{9E3F1776-12A2-43CF-8B70-3DEF5F36199F}" dt="2024-04-10T14:04:39.305" v="1994" actId="478"/>
          <ac:spMkLst>
            <pc:docMk/>
            <pc:sldMk cId="4143422730" sldId="580"/>
            <ac:spMk id="2" creationId="{F4DF9B03-6CB3-45B8-8CEB-EC3D14248812}"/>
          </ac:spMkLst>
        </pc:spChg>
        <pc:spChg chg="del">
          <ac:chgData name="LALLI, Marek" userId="709f69ac-d1e1-4b76-9568-f1b42f00a5ca" providerId="ADAL" clId="{9E3F1776-12A2-43CF-8B70-3DEF5F36199F}" dt="2024-04-10T14:04:00.596" v="1988" actId="478"/>
          <ac:spMkLst>
            <pc:docMk/>
            <pc:sldMk cId="4143422730" sldId="580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4:03.148" v="1989" actId="478"/>
          <ac:spMkLst>
            <pc:docMk/>
            <pc:sldMk cId="4143422730" sldId="580"/>
            <ac:spMk id="6" creationId="{3F45AC5F-8C1C-D9DF-BEFD-A9F4FFCC89E5}"/>
          </ac:spMkLst>
        </pc:spChg>
        <pc:spChg chg="add mod">
          <ac:chgData name="LALLI, Marek" userId="709f69ac-d1e1-4b76-9568-f1b42f00a5ca" providerId="ADAL" clId="{9E3F1776-12A2-43CF-8B70-3DEF5F36199F}" dt="2024-04-10T14:04:19.579" v="1993" actId="207"/>
          <ac:spMkLst>
            <pc:docMk/>
            <pc:sldMk cId="4143422730" sldId="580"/>
            <ac:spMk id="7" creationId="{E7CCC4BE-AB7D-FB2E-1C3D-CF6ECB4B0601}"/>
          </ac:spMkLst>
        </pc:spChg>
        <pc:spChg chg="add del mod">
          <ac:chgData name="LALLI, Marek" userId="709f69ac-d1e1-4b76-9568-f1b42f00a5ca" providerId="ADAL" clId="{9E3F1776-12A2-43CF-8B70-3DEF5F36199F}" dt="2024-04-10T14:04:41.083" v="1995" actId="478"/>
          <ac:spMkLst>
            <pc:docMk/>
            <pc:sldMk cId="4143422730" sldId="580"/>
            <ac:spMk id="9" creationId="{32F7BC63-B255-1578-FEE7-83ADE2837678}"/>
          </ac:spMkLst>
        </pc:spChg>
        <pc:spChg chg="add mod">
          <ac:chgData name="LALLI, Marek" userId="709f69ac-d1e1-4b76-9568-f1b42f00a5ca" providerId="ADAL" clId="{9E3F1776-12A2-43CF-8B70-3DEF5F36199F}" dt="2024-04-10T14:04:41.457" v="1996"/>
          <ac:spMkLst>
            <pc:docMk/>
            <pc:sldMk cId="4143422730" sldId="580"/>
            <ac:spMk id="10" creationId="{AB19A005-67FB-A62C-CFA2-9575A57C8D36}"/>
          </ac:spMkLst>
        </pc:spChg>
      </pc:sldChg>
      <pc:sldChg chg="add del">
        <pc:chgData name="LALLI, Marek" userId="709f69ac-d1e1-4b76-9568-f1b42f00a5ca" providerId="ADAL" clId="{9E3F1776-12A2-43CF-8B70-3DEF5F36199F}" dt="2024-04-10T14:05:13.983" v="1998" actId="47"/>
        <pc:sldMkLst>
          <pc:docMk/>
          <pc:sldMk cId="4259253746" sldId="581"/>
        </pc:sldMkLst>
      </pc:sldChg>
      <pc:sldChg chg="add del">
        <pc:chgData name="LALLI, Marek" userId="709f69ac-d1e1-4b76-9568-f1b42f00a5ca" providerId="ADAL" clId="{9E3F1776-12A2-43CF-8B70-3DEF5F36199F}" dt="2024-04-10T14:06:15.558" v="2014" actId="47"/>
        <pc:sldMkLst>
          <pc:docMk/>
          <pc:sldMk cId="3160750796" sldId="582"/>
        </pc:sldMkLst>
      </pc:sldChg>
      <pc:sldChg chg="addSp delSp modSp add mod">
        <pc:chgData name="LALLI, Marek" userId="709f69ac-d1e1-4b76-9568-f1b42f00a5ca" providerId="ADAL" clId="{9E3F1776-12A2-43CF-8B70-3DEF5F36199F}" dt="2024-04-10T14:03:14.128" v="1977" actId="1076"/>
        <pc:sldMkLst>
          <pc:docMk/>
          <pc:sldMk cId="3926200024" sldId="583"/>
        </pc:sldMkLst>
        <pc:spChg chg="del">
          <ac:chgData name="LALLI, Marek" userId="709f69ac-d1e1-4b76-9568-f1b42f00a5ca" providerId="ADAL" clId="{9E3F1776-12A2-43CF-8B70-3DEF5F36199F}" dt="2024-04-10T14:02:53.820" v="1962" actId="478"/>
          <ac:spMkLst>
            <pc:docMk/>
            <pc:sldMk cId="3926200024" sldId="583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3:08.112" v="1975" actId="1076"/>
          <ac:spMkLst>
            <pc:docMk/>
            <pc:sldMk cId="3926200024" sldId="583"/>
            <ac:spMk id="3" creationId="{24494B5B-7ED8-4F1A-965D-C97D11498BBD}"/>
          </ac:spMkLst>
        </pc:spChg>
        <pc:spChg chg="mod">
          <ac:chgData name="LALLI, Marek" userId="709f69ac-d1e1-4b76-9568-f1b42f00a5ca" providerId="ADAL" clId="{9E3F1776-12A2-43CF-8B70-3DEF5F36199F}" dt="2024-04-10T14:03:14.128" v="1977" actId="1076"/>
          <ac:spMkLst>
            <pc:docMk/>
            <pc:sldMk cId="3926200024" sldId="583"/>
            <ac:spMk id="5" creationId="{810F6586-6F24-4B39-B7D5-B50B702D12BD}"/>
          </ac:spMkLst>
        </pc:spChg>
        <pc:spChg chg="add del mod">
          <ac:chgData name="LALLI, Marek" userId="709f69ac-d1e1-4b76-9568-f1b42f00a5ca" providerId="ADAL" clId="{9E3F1776-12A2-43CF-8B70-3DEF5F36199F}" dt="2024-04-10T14:02:57.963" v="1963" actId="478"/>
          <ac:spMkLst>
            <pc:docMk/>
            <pc:sldMk cId="3926200024" sldId="583"/>
            <ac:spMk id="33" creationId="{64F41100-5C75-E72B-C46B-FC1DCA5E7AFA}"/>
          </ac:spMkLst>
        </pc:spChg>
        <pc:spChg chg="add mod">
          <ac:chgData name="LALLI, Marek" userId="709f69ac-d1e1-4b76-9568-f1b42f00a5ca" providerId="ADAL" clId="{9E3F1776-12A2-43CF-8B70-3DEF5F36199F}" dt="2024-04-10T14:03:01.593" v="1974" actId="20577"/>
          <ac:spMkLst>
            <pc:docMk/>
            <pc:sldMk cId="3926200024" sldId="583"/>
            <ac:spMk id="34" creationId="{E776B64B-72D3-055B-8214-A32611DD33E8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5:45.344" v="2005"/>
        <pc:sldMkLst>
          <pc:docMk/>
          <pc:sldMk cId="3118219071" sldId="584"/>
        </pc:sldMkLst>
        <pc:spChg chg="del">
          <ac:chgData name="LALLI, Marek" userId="709f69ac-d1e1-4b76-9568-f1b42f00a5ca" providerId="ADAL" clId="{9E3F1776-12A2-43CF-8B70-3DEF5F36199F}" dt="2024-04-10T14:05:42.664" v="2003" actId="478"/>
          <ac:spMkLst>
            <pc:docMk/>
            <pc:sldMk cId="3118219071" sldId="584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4:50.760" v="1997" actId="1076"/>
          <ac:spMkLst>
            <pc:docMk/>
            <pc:sldMk cId="3118219071" sldId="584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5:44.763" v="2004" actId="478"/>
          <ac:spMkLst>
            <pc:docMk/>
            <pc:sldMk cId="3118219071" sldId="584"/>
            <ac:spMk id="5" creationId="{BF3CE2CF-C1B7-C082-E556-EB7DED0026DB}"/>
          </ac:spMkLst>
        </pc:spChg>
        <pc:spChg chg="add mod">
          <ac:chgData name="LALLI, Marek" userId="709f69ac-d1e1-4b76-9568-f1b42f00a5ca" providerId="ADAL" clId="{9E3F1776-12A2-43CF-8B70-3DEF5F36199F}" dt="2024-04-10T14:05:45.344" v="2005"/>
          <ac:spMkLst>
            <pc:docMk/>
            <pc:sldMk cId="3118219071" sldId="584"/>
            <ac:spMk id="6" creationId="{1A192F61-4A4B-B2B7-4350-85D7FC741B23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34:40.874" v="2239" actId="1076"/>
        <pc:sldMkLst>
          <pc:docMk/>
          <pc:sldMk cId="1295057610" sldId="585"/>
        </pc:sldMkLst>
        <pc:spChg chg="del">
          <ac:chgData name="LALLI, Marek" userId="709f69ac-d1e1-4b76-9568-f1b42f00a5ca" providerId="ADAL" clId="{9E3F1776-12A2-43CF-8B70-3DEF5F36199F}" dt="2024-04-10T14:05:49.886" v="2006" actId="478"/>
          <ac:spMkLst>
            <pc:docMk/>
            <pc:sldMk cId="1295057610" sldId="585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5:34.345" v="2002" actId="1076"/>
          <ac:spMkLst>
            <pc:docMk/>
            <pc:sldMk cId="1295057610" sldId="585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5:51.827" v="2007" actId="478"/>
          <ac:spMkLst>
            <pc:docMk/>
            <pc:sldMk cId="1295057610" sldId="585"/>
            <ac:spMk id="6" creationId="{8E379592-4403-8670-8640-FB2415995904}"/>
          </ac:spMkLst>
        </pc:spChg>
        <pc:spChg chg="del mod">
          <ac:chgData name="LALLI, Marek" userId="709f69ac-d1e1-4b76-9568-f1b42f00a5ca" providerId="ADAL" clId="{9E3F1776-12A2-43CF-8B70-3DEF5F36199F}" dt="2024-04-10T14:13:28.286" v="2093" actId="478"/>
          <ac:spMkLst>
            <pc:docMk/>
            <pc:sldMk cId="1295057610" sldId="585"/>
            <ac:spMk id="7" creationId="{14FC66E2-0EAC-4A5C-A09F-ABC82662A094}"/>
          </ac:spMkLst>
        </pc:spChg>
        <pc:spChg chg="add mod">
          <ac:chgData name="LALLI, Marek" userId="709f69ac-d1e1-4b76-9568-f1b42f00a5ca" providerId="ADAL" clId="{9E3F1776-12A2-43CF-8B70-3DEF5F36199F}" dt="2024-04-10T14:05:52.196" v="2008"/>
          <ac:spMkLst>
            <pc:docMk/>
            <pc:sldMk cId="1295057610" sldId="585"/>
            <ac:spMk id="8" creationId="{F251392F-F3BA-669E-208B-23B7442351AD}"/>
          </ac:spMkLst>
        </pc:spChg>
        <pc:spChg chg="mod">
          <ac:chgData name="LALLI, Marek" userId="709f69ac-d1e1-4b76-9568-f1b42f00a5ca" providerId="ADAL" clId="{9E3F1776-12A2-43CF-8B70-3DEF5F36199F}" dt="2024-04-10T14:13:33.598" v="2095" actId="1076"/>
          <ac:spMkLst>
            <pc:docMk/>
            <pc:sldMk cId="1295057610" sldId="585"/>
            <ac:spMk id="10" creationId="{7F33C2D6-F530-428C-9F9D-107756A2B9F7}"/>
          </ac:spMkLst>
        </pc:spChg>
        <pc:spChg chg="add mod">
          <ac:chgData name="LALLI, Marek" userId="709f69ac-d1e1-4b76-9568-f1b42f00a5ca" providerId="ADAL" clId="{9E3F1776-12A2-43CF-8B70-3DEF5F36199F}" dt="2024-04-10T14:34:30.018" v="2237" actId="1076"/>
          <ac:spMkLst>
            <pc:docMk/>
            <pc:sldMk cId="1295057610" sldId="585"/>
            <ac:spMk id="15" creationId="{9EF92561-7F8C-44BF-EB94-8E94F046EB56}"/>
          </ac:spMkLst>
        </pc:spChg>
        <pc:picChg chg="del mod">
          <ac:chgData name="LALLI, Marek" userId="709f69ac-d1e1-4b76-9568-f1b42f00a5ca" providerId="ADAL" clId="{9E3F1776-12A2-43CF-8B70-3DEF5F36199F}" dt="2024-04-10T14:13:15.188" v="2087" actId="478"/>
          <ac:picMkLst>
            <pc:docMk/>
            <pc:sldMk cId="1295057610" sldId="585"/>
            <ac:picMk id="5" creationId="{E8B8AC76-7767-466F-B647-201BE54B0694}"/>
          </ac:picMkLst>
        </pc:picChg>
        <pc:picChg chg="del">
          <ac:chgData name="LALLI, Marek" userId="709f69ac-d1e1-4b76-9568-f1b42f00a5ca" providerId="ADAL" clId="{9E3F1776-12A2-43CF-8B70-3DEF5F36199F}" dt="2024-04-10T14:12:25.340" v="2074" actId="478"/>
          <ac:picMkLst>
            <pc:docMk/>
            <pc:sldMk cId="1295057610" sldId="585"/>
            <ac:picMk id="9" creationId="{64DCD7A4-DC44-49D7-812A-7AAE9CE0326C}"/>
          </ac:picMkLst>
        </pc:picChg>
        <pc:picChg chg="add mod">
          <ac:chgData name="LALLI, Marek" userId="709f69ac-d1e1-4b76-9568-f1b42f00a5ca" providerId="ADAL" clId="{9E3F1776-12A2-43CF-8B70-3DEF5F36199F}" dt="2024-04-10T14:13:30.077" v="2094" actId="1076"/>
          <ac:picMkLst>
            <pc:docMk/>
            <pc:sldMk cId="1295057610" sldId="585"/>
            <ac:picMk id="12" creationId="{52290C1A-B0EB-C133-7569-A41FDFB7A133}"/>
          </ac:picMkLst>
        </pc:picChg>
        <pc:picChg chg="add mod">
          <ac:chgData name="LALLI, Marek" userId="709f69ac-d1e1-4b76-9568-f1b42f00a5ca" providerId="ADAL" clId="{9E3F1776-12A2-43CF-8B70-3DEF5F36199F}" dt="2024-04-10T14:34:40.874" v="2239" actId="1076"/>
          <ac:picMkLst>
            <pc:docMk/>
            <pc:sldMk cId="1295057610" sldId="585"/>
            <ac:picMk id="14" creationId="{BCC5D180-54BA-49F6-DC06-B4A8CE826604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0T14:06:06.107" v="2012" actId="1076"/>
        <pc:sldMkLst>
          <pc:docMk/>
          <pc:sldMk cId="3507837866" sldId="586"/>
        </pc:sldMkLst>
        <pc:spChg chg="del">
          <ac:chgData name="LALLI, Marek" userId="709f69ac-d1e1-4b76-9568-f1b42f00a5ca" providerId="ADAL" clId="{9E3F1776-12A2-43CF-8B70-3DEF5F36199F}" dt="2024-04-10T14:06:01.596" v="2009" actId="478"/>
          <ac:spMkLst>
            <pc:docMk/>
            <pc:sldMk cId="3507837866" sldId="586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6:06.107" v="2012" actId="1076"/>
          <ac:spMkLst>
            <pc:docMk/>
            <pc:sldMk cId="3507837866" sldId="586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6:03.587" v="2010" actId="478"/>
          <ac:spMkLst>
            <pc:docMk/>
            <pc:sldMk cId="3507837866" sldId="586"/>
            <ac:spMk id="6" creationId="{DB8D973D-4FB8-91A4-BBBE-2E4168D4B8F2}"/>
          </ac:spMkLst>
        </pc:spChg>
        <pc:spChg chg="add mod">
          <ac:chgData name="LALLI, Marek" userId="709f69ac-d1e1-4b76-9568-f1b42f00a5ca" providerId="ADAL" clId="{9E3F1776-12A2-43CF-8B70-3DEF5F36199F}" dt="2024-04-10T14:06:04.066" v="2011"/>
          <ac:spMkLst>
            <pc:docMk/>
            <pc:sldMk cId="3507837866" sldId="586"/>
            <ac:spMk id="7" creationId="{1223AD4E-DF8D-AA89-4379-EB6744827324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4:07:04.300" v="2060" actId="20577"/>
        <pc:sldMkLst>
          <pc:docMk/>
          <pc:sldMk cId="1244043521" sldId="588"/>
        </pc:sldMkLst>
        <pc:spChg chg="del mod">
          <ac:chgData name="LALLI, Marek" userId="709f69ac-d1e1-4b76-9568-f1b42f00a5ca" providerId="ADAL" clId="{9E3F1776-12A2-43CF-8B70-3DEF5F36199F}" dt="2024-04-10T14:06:47.990" v="2022" actId="478"/>
          <ac:spMkLst>
            <pc:docMk/>
            <pc:sldMk cId="1244043521" sldId="588"/>
            <ac:spMk id="2" creationId="{F4DF9B03-6CB3-45B8-8CEB-EC3D14248812}"/>
          </ac:spMkLst>
        </pc:spChg>
        <pc:spChg chg="mod">
          <ac:chgData name="LALLI, Marek" userId="709f69ac-d1e1-4b76-9568-f1b42f00a5ca" providerId="ADAL" clId="{9E3F1776-12A2-43CF-8B70-3DEF5F36199F}" dt="2024-04-10T14:06:41.898" v="2020" actId="14100"/>
          <ac:spMkLst>
            <pc:docMk/>
            <pc:sldMk cId="1244043521" sldId="588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4:06:52.315" v="2023" actId="478"/>
          <ac:spMkLst>
            <pc:docMk/>
            <pc:sldMk cId="1244043521" sldId="588"/>
            <ac:spMk id="6" creationId="{A1161503-A82F-02E0-E6E7-EDF8A6686B28}"/>
          </ac:spMkLst>
        </pc:spChg>
        <pc:spChg chg="add mod">
          <ac:chgData name="LALLI, Marek" userId="709f69ac-d1e1-4b76-9568-f1b42f00a5ca" providerId="ADAL" clId="{9E3F1776-12A2-43CF-8B70-3DEF5F36199F}" dt="2024-04-10T14:07:04.300" v="2060" actId="20577"/>
          <ac:spMkLst>
            <pc:docMk/>
            <pc:sldMk cId="1244043521" sldId="588"/>
            <ac:spMk id="7" creationId="{96236C11-C462-1C06-0847-247A14E440DE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268061748" sldId="1084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798178924" sldId="1085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1049471534" sldId="1086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568185943" sldId="1087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895639302" sldId="1090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741882516" sldId="1094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658228262" sldId="1095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956471306" sldId="1096"/>
        </pc:sldMkLst>
      </pc:sldChg>
      <pc:sldChg chg="modSp del mod">
        <pc:chgData name="LALLI, Marek" userId="709f69ac-d1e1-4b76-9568-f1b42f00a5ca" providerId="ADAL" clId="{9E3F1776-12A2-43CF-8B70-3DEF5F36199F}" dt="2024-04-10T11:01:29.474" v="16" actId="47"/>
        <pc:sldMkLst>
          <pc:docMk/>
          <pc:sldMk cId="111180484" sldId="1097"/>
        </pc:sldMkLst>
        <pc:spChg chg="mod">
          <ac:chgData name="LALLI, Marek" userId="709f69ac-d1e1-4b76-9568-f1b42f00a5ca" providerId="ADAL" clId="{9E3F1776-12A2-43CF-8B70-3DEF5F36199F}" dt="2024-04-10T08:41:12.577" v="10" actId="27636"/>
          <ac:spMkLst>
            <pc:docMk/>
            <pc:sldMk cId="111180484" sldId="1097"/>
            <ac:spMk id="7" creationId="{E9013DE8-3896-4961-A1AB-A309D78935C1}"/>
          </ac:spMkLst>
        </pc:sp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388992540" sldId="1099"/>
        </pc:sldMkLst>
      </pc:sldChg>
      <pc:sldChg chg="addSp delSp modSp add del mod">
        <pc:chgData name="LALLI, Marek" userId="709f69ac-d1e1-4b76-9568-f1b42f00a5ca" providerId="ADAL" clId="{9E3F1776-12A2-43CF-8B70-3DEF5F36199F}" dt="2024-04-10T13:11:51.226" v="1078"/>
        <pc:sldMkLst>
          <pc:docMk/>
          <pc:sldMk cId="1488665520" sldId="1100"/>
        </pc:sldMkLst>
        <pc:spChg chg="add mod">
          <ac:chgData name="LALLI, Marek" userId="709f69ac-d1e1-4b76-9568-f1b42f00a5ca" providerId="ADAL" clId="{9E3F1776-12A2-43CF-8B70-3DEF5F36199F}" dt="2024-04-10T12:13:54.176" v="838"/>
          <ac:spMkLst>
            <pc:docMk/>
            <pc:sldMk cId="1488665520" sldId="1100"/>
            <ac:spMk id="3" creationId="{05DD1295-AEC6-C140-779A-F5063D9F1792}"/>
          </ac:spMkLst>
        </pc:spChg>
        <pc:spChg chg="add del mod">
          <ac:chgData name="LALLI, Marek" userId="709f69ac-d1e1-4b76-9568-f1b42f00a5ca" providerId="ADAL" clId="{9E3F1776-12A2-43CF-8B70-3DEF5F36199F}" dt="2024-04-10T12:15:34.225" v="840" actId="478"/>
          <ac:spMkLst>
            <pc:docMk/>
            <pc:sldMk cId="1488665520" sldId="1100"/>
            <ac:spMk id="5" creationId="{BF9A89EC-F45A-17A7-7F37-98C9AEDEEC06}"/>
          </ac:spMkLst>
        </pc:spChg>
        <pc:spChg chg="mod">
          <ac:chgData name="LALLI, Marek" userId="709f69ac-d1e1-4b76-9568-f1b42f00a5ca" providerId="ADAL" clId="{9E3F1776-12A2-43CF-8B70-3DEF5F36199F}" dt="2024-04-10T13:11:17.775" v="1072" actId="113"/>
          <ac:spMkLst>
            <pc:docMk/>
            <pc:sldMk cId="1488665520" sldId="1100"/>
            <ac:spMk id="8" creationId="{89CF75D0-0B08-43B6-AC15-56F94BEE3A1E}"/>
          </ac:spMkLst>
        </pc:spChg>
        <pc:spChg chg="del mod">
          <ac:chgData name="LALLI, Marek" userId="709f69ac-d1e1-4b76-9568-f1b42f00a5ca" providerId="ADAL" clId="{9E3F1776-12A2-43CF-8B70-3DEF5F36199F}" dt="2024-04-10T12:13:53.738" v="837" actId="478"/>
          <ac:spMkLst>
            <pc:docMk/>
            <pc:sldMk cId="1488665520" sldId="1100"/>
            <ac:spMk id="9" creationId="{CC5BF092-5CE3-46E9-8003-D10259AADCCB}"/>
          </ac:spMkLst>
        </pc:spChg>
        <pc:picChg chg="add mod">
          <ac:chgData name="LALLI, Marek" userId="709f69ac-d1e1-4b76-9568-f1b42f00a5ca" providerId="ADAL" clId="{9E3F1776-12A2-43CF-8B70-3DEF5F36199F}" dt="2024-04-10T12:13:22.100" v="832"/>
          <ac:picMkLst>
            <pc:docMk/>
            <pc:sldMk cId="1488665520" sldId="1100"/>
            <ac:picMk id="2" creationId="{4EB4B20F-5646-39FE-8C45-990AE3B0B861}"/>
          </ac:picMkLst>
        </pc:picChg>
        <pc:picChg chg="del">
          <ac:chgData name="LALLI, Marek" userId="709f69ac-d1e1-4b76-9568-f1b42f00a5ca" providerId="ADAL" clId="{9E3F1776-12A2-43CF-8B70-3DEF5F36199F}" dt="2024-04-10T12:13:21.792" v="831" actId="478"/>
          <ac:picMkLst>
            <pc:docMk/>
            <pc:sldMk cId="1488665520" sldId="1100"/>
            <ac:picMk id="4" creationId="{85132B40-EA19-409C-B2EE-092E0EB318BB}"/>
          </ac:picMkLst>
        </pc:picChg>
        <pc:cxnChg chg="add mod">
          <ac:chgData name="LALLI, Marek" userId="709f69ac-d1e1-4b76-9568-f1b42f00a5ca" providerId="ADAL" clId="{9E3F1776-12A2-43CF-8B70-3DEF5F36199F}" dt="2024-04-10T13:11:51.226" v="1078"/>
          <ac:cxnSpMkLst>
            <pc:docMk/>
            <pc:sldMk cId="1488665520" sldId="1100"/>
            <ac:cxnSpMk id="7" creationId="{89ED3831-C13C-44E0-4431-973091C9FBA7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332755682" sldId="1101"/>
        </pc:sldMkLst>
      </pc:sldChg>
      <pc:sldChg chg="addSp modSp add mod">
        <pc:chgData name="LALLI, Marek" userId="709f69ac-d1e1-4b76-9568-f1b42f00a5ca" providerId="ADAL" clId="{9E3F1776-12A2-43CF-8B70-3DEF5F36199F}" dt="2024-04-10T13:13:26.876" v="1098" actId="20577"/>
        <pc:sldMkLst>
          <pc:docMk/>
          <pc:sldMk cId="3372371150" sldId="1101"/>
        </pc:sldMkLst>
        <pc:spChg chg="add mod">
          <ac:chgData name="LALLI, Marek" userId="709f69ac-d1e1-4b76-9568-f1b42f00a5ca" providerId="ADAL" clId="{9E3F1776-12A2-43CF-8B70-3DEF5F36199F}" dt="2024-04-10T13:08:35.688" v="1067" actId="14861"/>
          <ac:spMkLst>
            <pc:docMk/>
            <pc:sldMk cId="3372371150" sldId="1101"/>
            <ac:spMk id="4" creationId="{BB80A91B-3E74-8C76-8A53-076EB0B4B71D}"/>
          </ac:spMkLst>
        </pc:spChg>
        <pc:spChg chg="mod">
          <ac:chgData name="LALLI, Marek" userId="709f69ac-d1e1-4b76-9568-f1b42f00a5ca" providerId="ADAL" clId="{9E3F1776-12A2-43CF-8B70-3DEF5F36199F}" dt="2024-04-10T13:13:26.876" v="1098" actId="20577"/>
          <ac:spMkLst>
            <pc:docMk/>
            <pc:sldMk cId="3372371150" sldId="1101"/>
            <ac:spMk id="8" creationId="{89CF75D0-0B08-43B6-AC15-56F94BEE3A1E}"/>
          </ac:spMkLst>
        </pc:spChg>
        <pc:cxnChg chg="add mod">
          <ac:chgData name="LALLI, Marek" userId="709f69ac-d1e1-4b76-9568-f1b42f00a5ca" providerId="ADAL" clId="{9E3F1776-12A2-43CF-8B70-3DEF5F36199F}" dt="2024-04-10T13:11:46.648" v="1077" actId="13822"/>
          <ac:cxnSpMkLst>
            <pc:docMk/>
            <pc:sldMk cId="3372371150" sldId="1101"/>
            <ac:cxnSpMk id="7" creationId="{7AE31BE1-8447-A098-BAB9-D420180EBC5A}"/>
          </ac:cxnSpMkLst>
        </pc:cxnChg>
      </pc:sldChg>
      <pc:sldChg chg="addSp delSp modSp add mod">
        <pc:chgData name="LALLI, Marek" userId="709f69ac-d1e1-4b76-9568-f1b42f00a5ca" providerId="ADAL" clId="{9E3F1776-12A2-43CF-8B70-3DEF5F36199F}" dt="2024-04-10T12:16:27.570" v="854"/>
        <pc:sldMkLst>
          <pc:docMk/>
          <pc:sldMk cId="688079942" sldId="1104"/>
        </pc:sldMkLst>
        <pc:spChg chg="mod">
          <ac:chgData name="LALLI, Marek" userId="709f69ac-d1e1-4b76-9568-f1b42f00a5ca" providerId="ADAL" clId="{9E3F1776-12A2-43CF-8B70-3DEF5F36199F}" dt="2024-04-10T12:16:04.340" v="846" actId="14100"/>
          <ac:spMkLst>
            <pc:docMk/>
            <pc:sldMk cId="688079942" sldId="1104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9E3F1776-12A2-43CF-8B70-3DEF5F36199F}" dt="2024-04-10T12:16:18.277" v="851" actId="478"/>
          <ac:spMkLst>
            <pc:docMk/>
            <pc:sldMk cId="688079942" sldId="1104"/>
            <ac:spMk id="4" creationId="{C3E8834B-46E1-B996-CFB9-8282F8D27323}"/>
          </ac:spMkLst>
        </pc:spChg>
        <pc:spChg chg="add mod">
          <ac:chgData name="LALLI, Marek" userId="709f69ac-d1e1-4b76-9568-f1b42f00a5ca" providerId="ADAL" clId="{9E3F1776-12A2-43CF-8B70-3DEF5F36199F}" dt="2024-04-10T12:16:27.570" v="854"/>
          <ac:spMkLst>
            <pc:docMk/>
            <pc:sldMk cId="688079942" sldId="1104"/>
            <ac:spMk id="5" creationId="{7FE6011C-9413-A1FA-D0F7-693B77B973DF}"/>
          </ac:spMkLst>
        </pc:spChg>
        <pc:spChg chg="del">
          <ac:chgData name="LALLI, Marek" userId="709f69ac-d1e1-4b76-9568-f1b42f00a5ca" providerId="ADAL" clId="{9E3F1776-12A2-43CF-8B70-3DEF5F36199F}" dt="2024-04-10T12:16:16.385" v="850" actId="478"/>
          <ac:spMkLst>
            <pc:docMk/>
            <pc:sldMk cId="688079942" sldId="1104"/>
            <ac:spMk id="6" creationId="{A97270EF-0905-45C8-9576-983E1F0FCF9C}"/>
          </ac:spMkLst>
        </pc:spChg>
      </pc:sldChg>
      <pc:sldChg chg="addSp delSp modSp add del mod">
        <pc:chgData name="LALLI, Marek" userId="709f69ac-d1e1-4b76-9568-f1b42f00a5ca" providerId="ADAL" clId="{9E3F1776-12A2-43CF-8B70-3DEF5F36199F}" dt="2024-04-10T13:12:45.842" v="1093"/>
        <pc:sldMkLst>
          <pc:docMk/>
          <pc:sldMk cId="2094003317" sldId="1119"/>
        </pc:sldMkLst>
        <pc:spChg chg="add mod">
          <ac:chgData name="LALLI, Marek" userId="709f69ac-d1e1-4b76-9568-f1b42f00a5ca" providerId="ADAL" clId="{9E3F1776-12A2-43CF-8B70-3DEF5F36199F}" dt="2024-04-10T13:12:44.314" v="1092" actId="113"/>
          <ac:spMkLst>
            <pc:docMk/>
            <pc:sldMk cId="2094003317" sldId="1119"/>
            <ac:spMk id="2" creationId="{EBE6884B-C78D-0A2A-7F32-7F1A67D8FBDA}"/>
          </ac:spMkLst>
        </pc:spChg>
        <pc:spChg chg="add mod">
          <ac:chgData name="LALLI, Marek" userId="709f69ac-d1e1-4b76-9568-f1b42f00a5ca" providerId="ADAL" clId="{9E3F1776-12A2-43CF-8B70-3DEF5F36199F}" dt="2024-04-10T13:05:19.801" v="1037"/>
          <ac:spMkLst>
            <pc:docMk/>
            <pc:sldMk cId="2094003317" sldId="1119"/>
            <ac:spMk id="3" creationId="{C9FBD91C-78A9-DB15-50CA-54C22DA7E640}"/>
          </ac:spMkLst>
        </pc:spChg>
        <pc:spChg chg="del">
          <ac:chgData name="LALLI, Marek" userId="709f69ac-d1e1-4b76-9568-f1b42f00a5ca" providerId="ADAL" clId="{9E3F1776-12A2-43CF-8B70-3DEF5F36199F}" dt="2024-04-10T12:57:47.060" v="897" actId="478"/>
          <ac:spMkLst>
            <pc:docMk/>
            <pc:sldMk cId="2094003317" sldId="1119"/>
            <ac:spMk id="7" creationId="{D9E94C33-68CA-42E4-A4B2-33C4F6184907}"/>
          </ac:spMkLst>
        </pc:spChg>
        <pc:spChg chg="del">
          <ac:chgData name="LALLI, Marek" userId="709f69ac-d1e1-4b76-9568-f1b42f00a5ca" providerId="ADAL" clId="{9E3F1776-12A2-43CF-8B70-3DEF5F36199F}" dt="2024-04-10T13:05:19.441" v="1036" actId="478"/>
          <ac:spMkLst>
            <pc:docMk/>
            <pc:sldMk cId="2094003317" sldId="1119"/>
            <ac:spMk id="9" creationId="{7DE832CC-82BC-4843-B69E-1A9F77BD36DA}"/>
          </ac:spMkLst>
        </pc:spChg>
        <pc:cxnChg chg="add mod">
          <ac:chgData name="LALLI, Marek" userId="709f69ac-d1e1-4b76-9568-f1b42f00a5ca" providerId="ADAL" clId="{9E3F1776-12A2-43CF-8B70-3DEF5F36199F}" dt="2024-04-10T13:12:45.842" v="1093"/>
          <ac:cxnSpMkLst>
            <pc:docMk/>
            <pc:sldMk cId="2094003317" sldId="1119"/>
            <ac:cxnSpMk id="5" creationId="{E00B1CF6-2D15-9D87-4885-E4968F168678}"/>
          </ac:cxnSpMkLst>
        </pc:cxnChg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2350414028" sldId="1136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591287458" sldId="1137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4248812431" sldId="1138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3152202481" sldId="1139"/>
        </pc:sldMkLst>
      </pc:sldChg>
      <pc:sldChg chg="del">
        <pc:chgData name="LALLI, Marek" userId="709f69ac-d1e1-4b76-9568-f1b42f00a5ca" providerId="ADAL" clId="{9E3F1776-12A2-43CF-8B70-3DEF5F36199F}" dt="2024-04-10T08:40:33.787" v="5" actId="47"/>
        <pc:sldMkLst>
          <pc:docMk/>
          <pc:sldMk cId="697233578" sldId="1140"/>
        </pc:sldMkLst>
      </pc:sldChg>
      <pc:sldChg chg="addSp delSp modSp add mod">
        <pc:chgData name="LALLI, Marek" userId="709f69ac-d1e1-4b76-9568-f1b42f00a5ca" providerId="ADAL" clId="{9E3F1776-12A2-43CF-8B70-3DEF5F36199F}" dt="2024-04-10T12:16:28.693" v="855"/>
        <pc:sldMkLst>
          <pc:docMk/>
          <pc:sldMk cId="1590904659" sldId="1185"/>
        </pc:sldMkLst>
        <pc:spChg chg="mod">
          <ac:chgData name="LALLI, Marek" userId="709f69ac-d1e1-4b76-9568-f1b42f00a5ca" providerId="ADAL" clId="{9E3F1776-12A2-43CF-8B70-3DEF5F36199F}" dt="2024-04-10T12:16:12.764" v="849" actId="14100"/>
          <ac:spMkLst>
            <pc:docMk/>
            <pc:sldMk cId="1590904659" sldId="1185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9E3F1776-12A2-43CF-8B70-3DEF5F36199F}" dt="2024-04-10T12:16:23.728" v="853" actId="478"/>
          <ac:spMkLst>
            <pc:docMk/>
            <pc:sldMk cId="1590904659" sldId="1185"/>
            <ac:spMk id="5" creationId="{80C70F50-B5CF-AE75-237B-50C4A83B1932}"/>
          </ac:spMkLst>
        </pc:spChg>
        <pc:spChg chg="del">
          <ac:chgData name="LALLI, Marek" userId="709f69ac-d1e1-4b76-9568-f1b42f00a5ca" providerId="ADAL" clId="{9E3F1776-12A2-43CF-8B70-3DEF5F36199F}" dt="2024-04-10T12:16:20.699" v="852" actId="478"/>
          <ac:spMkLst>
            <pc:docMk/>
            <pc:sldMk cId="1590904659" sldId="1185"/>
            <ac:spMk id="6" creationId="{A97270EF-0905-45C8-9576-983E1F0FCF9C}"/>
          </ac:spMkLst>
        </pc:spChg>
        <pc:spChg chg="add mod">
          <ac:chgData name="LALLI, Marek" userId="709f69ac-d1e1-4b76-9568-f1b42f00a5ca" providerId="ADAL" clId="{9E3F1776-12A2-43CF-8B70-3DEF5F36199F}" dt="2024-04-10T12:16:28.693" v="855"/>
          <ac:spMkLst>
            <pc:docMk/>
            <pc:sldMk cId="1590904659" sldId="1185"/>
            <ac:spMk id="7" creationId="{0554AEB0-A16B-4597-7193-677452A0A43F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2:27:10.149" v="887" actId="14100"/>
        <pc:sldMkLst>
          <pc:docMk/>
          <pc:sldMk cId="2399288163" sldId="1186"/>
        </pc:sldMkLst>
        <pc:spChg chg="add mod">
          <ac:chgData name="LALLI, Marek" userId="709f69ac-d1e1-4b76-9568-f1b42f00a5ca" providerId="ADAL" clId="{9E3F1776-12A2-43CF-8B70-3DEF5F36199F}" dt="2024-04-10T12:17:06.486" v="858"/>
          <ac:spMkLst>
            <pc:docMk/>
            <pc:sldMk cId="2399288163" sldId="1186"/>
            <ac:spMk id="2" creationId="{D766672E-D095-A6B3-D7D9-9C1919421236}"/>
          </ac:spMkLst>
        </pc:spChg>
        <pc:spChg chg="mod">
          <ac:chgData name="LALLI, Marek" userId="709f69ac-d1e1-4b76-9568-f1b42f00a5ca" providerId="ADAL" clId="{9E3F1776-12A2-43CF-8B70-3DEF5F36199F}" dt="2024-04-10T12:27:10.149" v="887" actId="14100"/>
          <ac:spMkLst>
            <pc:docMk/>
            <pc:sldMk cId="2399288163" sldId="1186"/>
            <ac:spMk id="8" creationId="{29AAC163-1F25-4A07-9CF0-FF4DF00B08D9}"/>
          </ac:spMkLst>
        </pc:spChg>
        <pc:spChg chg="del">
          <ac:chgData name="LALLI, Marek" userId="709f69ac-d1e1-4b76-9568-f1b42f00a5ca" providerId="ADAL" clId="{9E3F1776-12A2-43CF-8B70-3DEF5F36199F}" dt="2024-04-10T12:17:00.433" v="857" actId="478"/>
          <ac:spMkLst>
            <pc:docMk/>
            <pc:sldMk cId="2399288163" sldId="1186"/>
            <ac:spMk id="18" creationId="{A987F22C-D7D9-41E8-882C-295C70389C0A}"/>
          </ac:spMkLst>
        </pc:spChg>
        <pc:spChg chg="mod">
          <ac:chgData name="LALLI, Marek" userId="709f69ac-d1e1-4b76-9568-f1b42f00a5ca" providerId="ADAL" clId="{9E3F1776-12A2-43CF-8B70-3DEF5F36199F}" dt="2024-04-10T12:19:58.025" v="876" actId="14100"/>
          <ac:spMkLst>
            <pc:docMk/>
            <pc:sldMk cId="2399288163" sldId="1186"/>
            <ac:spMk id="27" creationId="{EC4636B5-3802-445F-9923-45C9F8DAF88A}"/>
          </ac:spMkLst>
        </pc:spChg>
        <pc:picChg chg="add mod">
          <ac:chgData name="LALLI, Marek" userId="709f69ac-d1e1-4b76-9568-f1b42f00a5ca" providerId="ADAL" clId="{9E3F1776-12A2-43CF-8B70-3DEF5F36199F}" dt="2024-04-10T12:19:58.025" v="876" actId="14100"/>
          <ac:picMkLst>
            <pc:docMk/>
            <pc:sldMk cId="2399288163" sldId="1186"/>
            <ac:picMk id="4" creationId="{D146C12C-141E-3D61-662C-22073004BC02}"/>
          </ac:picMkLst>
        </pc:picChg>
        <pc:picChg chg="del">
          <ac:chgData name="LALLI, Marek" userId="709f69ac-d1e1-4b76-9568-f1b42f00a5ca" providerId="ADAL" clId="{9E3F1776-12A2-43CF-8B70-3DEF5F36199F}" dt="2024-04-10T12:18:41.617" v="859" actId="478"/>
          <ac:picMkLst>
            <pc:docMk/>
            <pc:sldMk cId="2399288163" sldId="1186"/>
            <ac:picMk id="7" creationId="{9E9625A7-F464-4CD4-B0EB-8BD2BBD0927B}"/>
          </ac:picMkLst>
        </pc:picChg>
        <pc:cxnChg chg="mod">
          <ac:chgData name="LALLI, Marek" userId="709f69ac-d1e1-4b76-9568-f1b42f00a5ca" providerId="ADAL" clId="{9E3F1776-12A2-43CF-8B70-3DEF5F36199F}" dt="2024-04-10T12:27:10.149" v="887" actId="14100"/>
          <ac:cxnSpMkLst>
            <pc:docMk/>
            <pc:sldMk cId="2399288163" sldId="1186"/>
            <ac:cxnSpMk id="15" creationId="{0A1DAE7F-DBF8-4851-A9A6-3261D1CD54C1}"/>
          </ac:cxnSpMkLst>
        </pc:cxnChg>
        <pc:cxnChg chg="mod">
          <ac:chgData name="LALLI, Marek" userId="709f69ac-d1e1-4b76-9568-f1b42f00a5ca" providerId="ADAL" clId="{9E3F1776-12A2-43CF-8B70-3DEF5F36199F}" dt="2024-04-10T12:27:10.149" v="887" actId="14100"/>
          <ac:cxnSpMkLst>
            <pc:docMk/>
            <pc:sldMk cId="2399288163" sldId="1186"/>
            <ac:cxnSpMk id="17" creationId="{A05EAD8B-8DA9-4AA8-85AE-26E146661EE5}"/>
          </ac:cxnSpMkLst>
        </pc:cxnChg>
        <pc:cxnChg chg="mod">
          <ac:chgData name="LALLI, Marek" userId="709f69ac-d1e1-4b76-9568-f1b42f00a5ca" providerId="ADAL" clId="{9E3F1776-12A2-43CF-8B70-3DEF5F36199F}" dt="2024-04-10T12:27:10.149" v="887" actId="14100"/>
          <ac:cxnSpMkLst>
            <pc:docMk/>
            <pc:sldMk cId="2399288163" sldId="1186"/>
            <ac:cxnSpMk id="19" creationId="{364A6FEB-8222-4FBD-9E72-08B4249A74E7}"/>
          </ac:cxnSpMkLst>
        </pc:cxnChg>
        <pc:cxnChg chg="del mod">
          <ac:chgData name="LALLI, Marek" userId="709f69ac-d1e1-4b76-9568-f1b42f00a5ca" providerId="ADAL" clId="{9E3F1776-12A2-43CF-8B70-3DEF5F36199F}" dt="2024-04-10T12:20:26.714" v="883" actId="478"/>
          <ac:cxnSpMkLst>
            <pc:docMk/>
            <pc:sldMk cId="2399288163" sldId="1186"/>
            <ac:cxnSpMk id="21" creationId="{D154813E-1D8D-42A3-991E-D92B7463D89F}"/>
          </ac:cxnSpMkLst>
        </pc:cxnChg>
        <pc:cxnChg chg="add mod">
          <ac:chgData name="LALLI, Marek" userId="709f69ac-d1e1-4b76-9568-f1b42f00a5ca" providerId="ADAL" clId="{9E3F1776-12A2-43CF-8B70-3DEF5F36199F}" dt="2024-04-10T12:27:10.149" v="887" actId="14100"/>
          <ac:cxnSpMkLst>
            <pc:docMk/>
            <pc:sldMk cId="2399288163" sldId="1186"/>
            <ac:cxnSpMk id="24" creationId="{2F0ADD9D-C66B-7A08-A45F-6342970DC977}"/>
          </ac:cxnSpMkLst>
        </pc:cxnChg>
        <pc:cxnChg chg="mod">
          <ac:chgData name="LALLI, Marek" userId="709f69ac-d1e1-4b76-9568-f1b42f00a5ca" providerId="ADAL" clId="{9E3F1776-12A2-43CF-8B70-3DEF5F36199F}" dt="2024-04-10T12:19:58.025" v="876" actId="14100"/>
          <ac:cxnSpMkLst>
            <pc:docMk/>
            <pc:sldMk cId="2399288163" sldId="1186"/>
            <ac:cxnSpMk id="29" creationId="{AAFD31F3-EBFE-40AF-98C0-4C6A7A74A06F}"/>
          </ac:cxnSpMkLst>
        </pc:cxnChg>
        <pc:cxnChg chg="mod">
          <ac:chgData name="LALLI, Marek" userId="709f69ac-d1e1-4b76-9568-f1b42f00a5ca" providerId="ADAL" clId="{9E3F1776-12A2-43CF-8B70-3DEF5F36199F}" dt="2024-04-10T12:19:58.025" v="876" actId="14100"/>
          <ac:cxnSpMkLst>
            <pc:docMk/>
            <pc:sldMk cId="2399288163" sldId="1186"/>
            <ac:cxnSpMk id="31" creationId="{EEFBF313-148D-43CC-8777-7628BBDA3DE8}"/>
          </ac:cxnSpMkLst>
        </pc:cxnChg>
        <pc:cxnChg chg="mod">
          <ac:chgData name="LALLI, Marek" userId="709f69ac-d1e1-4b76-9568-f1b42f00a5ca" providerId="ADAL" clId="{9E3F1776-12A2-43CF-8B70-3DEF5F36199F}" dt="2024-04-10T12:19:58.025" v="876" actId="14100"/>
          <ac:cxnSpMkLst>
            <pc:docMk/>
            <pc:sldMk cId="2399288163" sldId="1186"/>
            <ac:cxnSpMk id="33" creationId="{F6EEEB27-C61D-4FF7-A7FF-C085EFC10119}"/>
          </ac:cxnSpMkLst>
        </pc:cxnChg>
      </pc:sldChg>
      <pc:sldChg chg="addSp modSp add mod">
        <pc:chgData name="LALLI, Marek" userId="709f69ac-d1e1-4b76-9568-f1b42f00a5ca" providerId="ADAL" clId="{9E3F1776-12A2-43CF-8B70-3DEF5F36199F}" dt="2024-04-10T13:08:13.963" v="1065" actId="14861"/>
        <pc:sldMkLst>
          <pc:docMk/>
          <pc:sldMk cId="3025634533" sldId="1187"/>
        </pc:sldMkLst>
        <pc:spChg chg="add mod">
          <ac:chgData name="LALLI, Marek" userId="709f69ac-d1e1-4b76-9568-f1b42f00a5ca" providerId="ADAL" clId="{9E3F1776-12A2-43CF-8B70-3DEF5F36199F}" dt="2024-04-10T13:08:13.963" v="1065" actId="14861"/>
          <ac:spMkLst>
            <pc:docMk/>
            <pc:sldMk cId="3025634533" sldId="1187"/>
            <ac:spMk id="2" creationId="{F5797839-28F2-06F7-0D50-0903D7CC979F}"/>
          </ac:spMkLst>
        </pc:spChg>
      </pc:sldChg>
      <pc:sldChg chg="addSp modSp add mod">
        <pc:chgData name="LALLI, Marek" userId="709f69ac-d1e1-4b76-9568-f1b42f00a5ca" providerId="ADAL" clId="{9E3F1776-12A2-43CF-8B70-3DEF5F36199F}" dt="2024-04-10T13:08:45.825" v="1068" actId="14861"/>
        <pc:sldMkLst>
          <pc:docMk/>
          <pc:sldMk cId="3955322151" sldId="1188"/>
        </pc:sldMkLst>
        <pc:spChg chg="add mod">
          <ac:chgData name="LALLI, Marek" userId="709f69ac-d1e1-4b76-9568-f1b42f00a5ca" providerId="ADAL" clId="{9E3F1776-12A2-43CF-8B70-3DEF5F36199F}" dt="2024-04-10T13:08:45.825" v="1068" actId="14861"/>
          <ac:spMkLst>
            <pc:docMk/>
            <pc:sldMk cId="3955322151" sldId="1188"/>
            <ac:spMk id="2" creationId="{C230A745-BD45-FD62-1AE8-5544E62A3A09}"/>
          </ac:spMkLst>
        </pc:spChg>
      </pc:sldChg>
      <pc:sldChg chg="modSp add del mod">
        <pc:chgData name="LALLI, Marek" userId="709f69ac-d1e1-4b76-9568-f1b42f00a5ca" providerId="ADAL" clId="{9E3F1776-12A2-43CF-8B70-3DEF5F36199F}" dt="2024-04-10T13:43:43.646" v="1194" actId="47"/>
        <pc:sldMkLst>
          <pc:docMk/>
          <pc:sldMk cId="3583505108" sldId="1189"/>
        </pc:sldMkLst>
        <pc:spChg chg="mod">
          <ac:chgData name="LALLI, Marek" userId="709f69ac-d1e1-4b76-9568-f1b42f00a5ca" providerId="ADAL" clId="{9E3F1776-12A2-43CF-8B70-3DEF5F36199F}" dt="2024-04-10T13:17:47.338" v="1171" actId="20577"/>
          <ac:spMkLst>
            <pc:docMk/>
            <pc:sldMk cId="3583505108" sldId="1189"/>
            <ac:spMk id="2" creationId="{32AD0153-E9F2-4252-94F5-63D1AF7C32E3}"/>
          </ac:spMkLst>
        </pc:spChg>
      </pc:sldChg>
      <pc:sldChg chg="addSp delSp modSp add del mod">
        <pc:chgData name="LALLI, Marek" userId="709f69ac-d1e1-4b76-9568-f1b42f00a5ca" providerId="ADAL" clId="{9E3F1776-12A2-43CF-8B70-3DEF5F36199F}" dt="2024-04-10T13:57:35.457" v="1911" actId="47"/>
        <pc:sldMkLst>
          <pc:docMk/>
          <pc:sldMk cId="1751307925" sldId="1190"/>
        </pc:sldMkLst>
        <pc:spChg chg="del">
          <ac:chgData name="LALLI, Marek" userId="709f69ac-d1e1-4b76-9568-f1b42f00a5ca" providerId="ADAL" clId="{9E3F1776-12A2-43CF-8B70-3DEF5F36199F}" dt="2024-04-10T13:06:09.247" v="1040" actId="478"/>
          <ac:spMkLst>
            <pc:docMk/>
            <pc:sldMk cId="1751307925" sldId="1190"/>
            <ac:spMk id="2" creationId="{EBE6884B-C78D-0A2A-7F32-7F1A67D8FBDA}"/>
          </ac:spMkLst>
        </pc:spChg>
        <pc:spChg chg="add mod">
          <ac:chgData name="LALLI, Marek" userId="709f69ac-d1e1-4b76-9568-f1b42f00a5ca" providerId="ADAL" clId="{9E3F1776-12A2-43CF-8B70-3DEF5F36199F}" dt="2024-04-10T13:06:09.518" v="1041"/>
          <ac:spMkLst>
            <pc:docMk/>
            <pc:sldMk cId="1751307925" sldId="1190"/>
            <ac:spMk id="5" creationId="{425CF8B1-FF47-BA07-0B6A-4D72D4AE13FD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3:07:35.580" v="1060"/>
        <pc:sldMkLst>
          <pc:docMk/>
          <pc:sldMk cId="2201001698" sldId="1191"/>
        </pc:sldMkLst>
        <pc:spChg chg="del">
          <ac:chgData name="LALLI, Marek" userId="709f69ac-d1e1-4b76-9568-f1b42f00a5ca" providerId="ADAL" clId="{9E3F1776-12A2-43CF-8B70-3DEF5F36199F}" dt="2024-04-10T13:07:13.764" v="1043" actId="478"/>
          <ac:spMkLst>
            <pc:docMk/>
            <pc:sldMk cId="2201001698" sldId="1191"/>
            <ac:spMk id="2" creationId="{AC2812D8-5983-4E2E-B295-C6264A65D1F9}"/>
          </ac:spMkLst>
        </pc:spChg>
        <pc:spChg chg="mod">
          <ac:chgData name="LALLI, Marek" userId="709f69ac-d1e1-4b76-9568-f1b42f00a5ca" providerId="ADAL" clId="{9E3F1776-12A2-43CF-8B70-3DEF5F36199F}" dt="2024-04-10T13:07:30.842" v="1059" actId="14100"/>
          <ac:spMkLst>
            <pc:docMk/>
            <pc:sldMk cId="2201001698" sldId="1191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9E3F1776-12A2-43CF-8B70-3DEF5F36199F}" dt="2024-04-10T13:07:17.409" v="1044" actId="478"/>
          <ac:spMkLst>
            <pc:docMk/>
            <pc:sldMk cId="2201001698" sldId="1191"/>
            <ac:spMk id="6" creationId="{A2F4BD00-B67B-BCA1-7377-CE87D4A829CD}"/>
          </ac:spMkLst>
        </pc:spChg>
        <pc:spChg chg="add mod">
          <ac:chgData name="LALLI, Marek" userId="709f69ac-d1e1-4b76-9568-f1b42f00a5ca" providerId="ADAL" clId="{9E3F1776-12A2-43CF-8B70-3DEF5F36199F}" dt="2024-04-10T13:07:35.580" v="1060"/>
          <ac:spMkLst>
            <pc:docMk/>
            <pc:sldMk cId="2201001698" sldId="1191"/>
            <ac:spMk id="7" creationId="{5C722070-568E-C4C9-16D0-6F5698802573}"/>
          </ac:spMkLst>
        </pc:spChg>
      </pc:sldChg>
      <pc:sldChg chg="modSp add mod">
        <pc:chgData name="LALLI, Marek" userId="709f69ac-d1e1-4b76-9568-f1b42f00a5ca" providerId="ADAL" clId="{9E3F1776-12A2-43CF-8B70-3DEF5F36199F}" dt="2024-04-10T13:08:06.550" v="1064" actId="14861"/>
        <pc:sldMkLst>
          <pc:docMk/>
          <pc:sldMk cId="412915853" sldId="1192"/>
        </pc:sldMkLst>
        <pc:spChg chg="mod">
          <ac:chgData name="LALLI, Marek" userId="709f69ac-d1e1-4b76-9568-f1b42f00a5ca" providerId="ADAL" clId="{9E3F1776-12A2-43CF-8B70-3DEF5F36199F}" dt="2024-04-10T13:08:06.550" v="1064" actId="14861"/>
          <ac:spMkLst>
            <pc:docMk/>
            <pc:sldMk cId="412915853" sldId="1192"/>
            <ac:spMk id="2" creationId="{F5797839-28F2-06F7-0D50-0903D7CC979F}"/>
          </ac:spMkLst>
        </pc:spChg>
      </pc:sldChg>
      <pc:sldChg chg="addSp delSp modSp add mod">
        <pc:chgData name="LALLI, Marek" userId="709f69ac-d1e1-4b76-9568-f1b42f00a5ca" providerId="ADAL" clId="{9E3F1776-12A2-43CF-8B70-3DEF5F36199F}" dt="2024-04-10T13:14:51.030" v="1153" actId="20577"/>
        <pc:sldMkLst>
          <pc:docMk/>
          <pc:sldMk cId="2545919254" sldId="1193"/>
        </pc:sldMkLst>
        <pc:spChg chg="del">
          <ac:chgData name="LALLI, Marek" userId="709f69ac-d1e1-4b76-9568-f1b42f00a5ca" providerId="ADAL" clId="{9E3F1776-12A2-43CF-8B70-3DEF5F36199F}" dt="2024-04-10T13:14:28.323" v="1102" actId="478"/>
          <ac:spMkLst>
            <pc:docMk/>
            <pc:sldMk cId="2545919254" sldId="1193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9E3F1776-12A2-43CF-8B70-3DEF5F36199F}" dt="2024-04-10T13:14:29.837" v="1103" actId="478"/>
          <ac:spMkLst>
            <pc:docMk/>
            <pc:sldMk cId="2545919254" sldId="1193"/>
            <ac:spMk id="5" creationId="{727B54FF-D8CF-A967-4B73-E1DE0EDD4A76}"/>
          </ac:spMkLst>
        </pc:spChg>
        <pc:spChg chg="add mod">
          <ac:chgData name="LALLI, Marek" userId="709f69ac-d1e1-4b76-9568-f1b42f00a5ca" providerId="ADAL" clId="{9E3F1776-12A2-43CF-8B70-3DEF5F36199F}" dt="2024-04-10T13:14:51.030" v="1153" actId="20577"/>
          <ac:spMkLst>
            <pc:docMk/>
            <pc:sldMk cId="2545919254" sldId="1193"/>
            <ac:spMk id="6" creationId="{AA0CC474-64CC-E137-809E-F8F1AA02B338}"/>
          </ac:spMkLst>
        </pc:spChg>
      </pc:sldChg>
      <pc:sldChg chg="modSp add mod">
        <pc:chgData name="LALLI, Marek" userId="709f69ac-d1e1-4b76-9568-f1b42f00a5ca" providerId="ADAL" clId="{9E3F1776-12A2-43CF-8B70-3DEF5F36199F}" dt="2024-04-10T13:44:04.289" v="1227" actId="14100"/>
        <pc:sldMkLst>
          <pc:docMk/>
          <pc:sldMk cId="4007941023" sldId="1194"/>
        </pc:sldMkLst>
        <pc:spChg chg="mod">
          <ac:chgData name="LALLI, Marek" userId="709f69ac-d1e1-4b76-9568-f1b42f00a5ca" providerId="ADAL" clId="{9E3F1776-12A2-43CF-8B70-3DEF5F36199F}" dt="2024-04-10T13:44:04.289" v="1227" actId="14100"/>
          <ac:spMkLst>
            <pc:docMk/>
            <pc:sldMk cId="4007941023" sldId="1194"/>
            <ac:spMk id="2" creationId="{32AD0153-E9F2-4252-94F5-63D1AF7C32E3}"/>
          </ac:spMkLst>
        </pc:spChg>
      </pc:sldChg>
      <pc:sldChg chg="modSp add mod">
        <pc:chgData name="LALLI, Marek" userId="709f69ac-d1e1-4b76-9568-f1b42f00a5ca" providerId="ADAL" clId="{9E3F1776-12A2-43CF-8B70-3DEF5F36199F}" dt="2024-04-10T13:54:20.903" v="1909" actId="20577"/>
        <pc:sldMkLst>
          <pc:docMk/>
          <pc:sldMk cId="1748100222" sldId="1195"/>
        </pc:sldMkLst>
        <pc:spChg chg="mod">
          <ac:chgData name="LALLI, Marek" userId="709f69ac-d1e1-4b76-9568-f1b42f00a5ca" providerId="ADAL" clId="{9E3F1776-12A2-43CF-8B70-3DEF5F36199F}" dt="2024-04-10T13:54:20.903" v="1909" actId="20577"/>
          <ac:spMkLst>
            <pc:docMk/>
            <pc:sldMk cId="1748100222" sldId="1195"/>
            <ac:spMk id="3" creationId="{2CAF557A-BB26-4936-84E9-21254475E221}"/>
          </ac:spMkLst>
        </pc:spChg>
        <pc:spChg chg="mod">
          <ac:chgData name="LALLI, Marek" userId="709f69ac-d1e1-4b76-9568-f1b42f00a5ca" providerId="ADAL" clId="{9E3F1776-12A2-43CF-8B70-3DEF5F36199F}" dt="2024-04-10T13:49:40.891" v="1243" actId="20577"/>
          <ac:spMkLst>
            <pc:docMk/>
            <pc:sldMk cId="1748100222" sldId="1195"/>
            <ac:spMk id="7" creationId="{5C722070-568E-C4C9-16D0-6F5698802573}"/>
          </ac:spMkLst>
        </pc:spChg>
      </pc:sldChg>
      <pc:sldChg chg="modSp add mod">
        <pc:chgData name="LALLI, Marek" userId="709f69ac-d1e1-4b76-9568-f1b42f00a5ca" providerId="ADAL" clId="{9E3F1776-12A2-43CF-8B70-3DEF5F36199F}" dt="2024-04-10T14:05:27.242" v="2001" actId="207"/>
        <pc:sldMkLst>
          <pc:docMk/>
          <pc:sldMk cId="851111305" sldId="1196"/>
        </pc:sldMkLst>
        <pc:spChg chg="mod">
          <ac:chgData name="LALLI, Marek" userId="709f69ac-d1e1-4b76-9568-f1b42f00a5ca" providerId="ADAL" clId="{9E3F1776-12A2-43CF-8B70-3DEF5F36199F}" dt="2024-04-10T14:05:27.242" v="2001" actId="207"/>
          <ac:spMkLst>
            <pc:docMk/>
            <pc:sldMk cId="851111305" sldId="1196"/>
            <ac:spMk id="10" creationId="{8768C320-03B6-E384-29E6-253C7DE7848F}"/>
          </ac:spMkLst>
        </pc:spChg>
      </pc:sldChg>
      <pc:sldChg chg="modSp add mod">
        <pc:chgData name="LALLI, Marek" userId="709f69ac-d1e1-4b76-9568-f1b42f00a5ca" providerId="ADAL" clId="{9E3F1776-12A2-43CF-8B70-3DEF5F36199F}" dt="2024-04-10T14:06:26.749" v="2016" actId="207"/>
        <pc:sldMkLst>
          <pc:docMk/>
          <pc:sldMk cId="1354413711" sldId="1197"/>
        </pc:sldMkLst>
        <pc:spChg chg="mod">
          <ac:chgData name="LALLI, Marek" userId="709f69ac-d1e1-4b76-9568-f1b42f00a5ca" providerId="ADAL" clId="{9E3F1776-12A2-43CF-8B70-3DEF5F36199F}" dt="2024-04-10T14:06:26.749" v="2016" actId="207"/>
          <ac:spMkLst>
            <pc:docMk/>
            <pc:sldMk cId="1354413711" sldId="1197"/>
            <ac:spMk id="10" creationId="{8768C320-03B6-E384-29E6-253C7DE7848F}"/>
          </ac:spMkLst>
        </pc:spChg>
      </pc:sldChg>
      <pc:sldChg chg="modSp add mod">
        <pc:chgData name="LALLI, Marek" userId="709f69ac-d1e1-4b76-9568-f1b42f00a5ca" providerId="ADAL" clId="{9E3F1776-12A2-43CF-8B70-3DEF5F36199F}" dt="2024-04-10T14:32:59.641" v="2162" actId="14100"/>
        <pc:sldMkLst>
          <pc:docMk/>
          <pc:sldMk cId="1031693589" sldId="1198"/>
        </pc:sldMkLst>
        <pc:spChg chg="mod">
          <ac:chgData name="LALLI, Marek" userId="709f69ac-d1e1-4b76-9568-f1b42f00a5ca" providerId="ADAL" clId="{9E3F1776-12A2-43CF-8B70-3DEF5F36199F}" dt="2024-04-10T14:32:59.641" v="2162" actId="14100"/>
          <ac:spMkLst>
            <pc:docMk/>
            <pc:sldMk cId="1031693589" sldId="1198"/>
            <ac:spMk id="2" creationId="{32AD0153-E9F2-4252-94F5-63D1AF7C32E3}"/>
          </ac:spMkLst>
        </pc:spChg>
      </pc:sldChg>
      <pc:sldChg chg="addSp modSp add mod">
        <pc:chgData name="LALLI, Marek" userId="709f69ac-d1e1-4b76-9568-f1b42f00a5ca" providerId="ADAL" clId="{9E3F1776-12A2-43CF-8B70-3DEF5F36199F}" dt="2024-04-11T08:59:49.131" v="4550" actId="12"/>
        <pc:sldMkLst>
          <pc:docMk/>
          <pc:sldMk cId="1767851766" sldId="1199"/>
        </pc:sldMkLst>
        <pc:spChg chg="mod">
          <ac:chgData name="LALLI, Marek" userId="709f69ac-d1e1-4b76-9568-f1b42f00a5ca" providerId="ADAL" clId="{9E3F1776-12A2-43CF-8B70-3DEF5F36199F}" dt="2024-04-11T08:59:49.131" v="4550" actId="12"/>
          <ac:spMkLst>
            <pc:docMk/>
            <pc:sldMk cId="1767851766" sldId="1199"/>
            <ac:spMk id="3" creationId="{24494B5B-7ED8-4F1A-965D-C97D11498BBD}"/>
          </ac:spMkLst>
        </pc:spChg>
        <pc:picChg chg="add mod">
          <ac:chgData name="LALLI, Marek" userId="709f69ac-d1e1-4b76-9568-f1b42f00a5ca" providerId="ADAL" clId="{9E3F1776-12A2-43CF-8B70-3DEF5F36199F}" dt="2024-04-11T08:57:01.615" v="4209" actId="1076"/>
          <ac:picMkLst>
            <pc:docMk/>
            <pc:sldMk cId="1767851766" sldId="1199"/>
            <ac:picMk id="2" creationId="{E539DB2B-564A-A0B2-472E-6DB9FD9B3B1F}"/>
          </ac:picMkLst>
        </pc:picChg>
        <pc:picChg chg="add mod">
          <ac:chgData name="LALLI, Marek" userId="709f69ac-d1e1-4b76-9568-f1b42f00a5ca" providerId="ADAL" clId="{9E3F1776-12A2-43CF-8B70-3DEF5F36199F}" dt="2024-04-11T08:56:16.416" v="4200" actId="14100"/>
          <ac:picMkLst>
            <pc:docMk/>
            <pc:sldMk cId="1767851766" sldId="1199"/>
            <ac:picMk id="5" creationId="{2CD4F3D2-1989-440F-4E6B-264DB0A4AEED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0T15:23:39.992" v="2267" actId="1076"/>
        <pc:sldMkLst>
          <pc:docMk/>
          <pc:sldMk cId="3959801721" sldId="1200"/>
        </pc:sldMkLst>
        <pc:spChg chg="del">
          <ac:chgData name="LALLI, Marek" userId="709f69ac-d1e1-4b76-9568-f1b42f00a5ca" providerId="ADAL" clId="{9E3F1776-12A2-43CF-8B70-3DEF5F36199F}" dt="2024-04-10T15:23:09.646" v="2259" actId="478"/>
          <ac:spMkLst>
            <pc:docMk/>
            <pc:sldMk cId="3959801721" sldId="1200"/>
            <ac:spMk id="3" creationId="{24494B5B-7ED8-4F1A-965D-C97D11498BBD}"/>
          </ac:spMkLst>
        </pc:spChg>
        <pc:spChg chg="add del mod">
          <ac:chgData name="LALLI, Marek" userId="709f69ac-d1e1-4b76-9568-f1b42f00a5ca" providerId="ADAL" clId="{9E3F1776-12A2-43CF-8B70-3DEF5F36199F}" dt="2024-04-10T15:23:11.753" v="2260" actId="22"/>
          <ac:spMkLst>
            <pc:docMk/>
            <pc:sldMk cId="3959801721" sldId="1200"/>
            <ac:spMk id="6" creationId="{3EC4567D-9BAC-4C4D-8A9F-FA4A77413FA0}"/>
          </ac:spMkLst>
        </pc:spChg>
        <pc:spChg chg="add del mod">
          <ac:chgData name="LALLI, Marek" userId="709f69ac-d1e1-4b76-9568-f1b42f00a5ca" providerId="ADAL" clId="{9E3F1776-12A2-43CF-8B70-3DEF5F36199F}" dt="2024-04-10T15:23:33.427" v="2264" actId="478"/>
          <ac:spMkLst>
            <pc:docMk/>
            <pc:sldMk cId="3959801721" sldId="1200"/>
            <ac:spMk id="11" creationId="{6527B37F-E5C0-B694-C392-37BDF70509CB}"/>
          </ac:spMkLst>
        </pc:spChg>
        <pc:picChg chg="del">
          <ac:chgData name="LALLI, Marek" userId="709f69ac-d1e1-4b76-9568-f1b42f00a5ca" providerId="ADAL" clId="{9E3F1776-12A2-43CF-8B70-3DEF5F36199F}" dt="2024-04-10T15:23:06.602" v="2258" actId="478"/>
          <ac:picMkLst>
            <pc:docMk/>
            <pc:sldMk cId="3959801721" sldId="1200"/>
            <ac:picMk id="5" creationId="{2CD4F3D2-1989-440F-4E6B-264DB0A4AEED}"/>
          </ac:picMkLst>
        </pc:picChg>
        <pc:picChg chg="add del mod ord">
          <ac:chgData name="LALLI, Marek" userId="709f69ac-d1e1-4b76-9568-f1b42f00a5ca" providerId="ADAL" clId="{9E3F1776-12A2-43CF-8B70-3DEF5F36199F}" dt="2024-04-10T15:23:20.550" v="2263" actId="478"/>
          <ac:picMkLst>
            <pc:docMk/>
            <pc:sldMk cId="3959801721" sldId="1200"/>
            <ac:picMk id="9" creationId="{F8B1154D-9046-F8DD-4576-B00DC96DC470}"/>
          </ac:picMkLst>
        </pc:picChg>
        <pc:picChg chg="add mod">
          <ac:chgData name="LALLI, Marek" userId="709f69ac-d1e1-4b76-9568-f1b42f00a5ca" providerId="ADAL" clId="{9E3F1776-12A2-43CF-8B70-3DEF5F36199F}" dt="2024-04-10T15:23:39.992" v="2267" actId="1076"/>
          <ac:picMkLst>
            <pc:docMk/>
            <pc:sldMk cId="3959801721" sldId="1200"/>
            <ac:picMk id="13" creationId="{D1BE6675-FAEB-1902-9933-A027091658CD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1T08:46:42.802" v="3769" actId="1076"/>
        <pc:sldMkLst>
          <pc:docMk/>
          <pc:sldMk cId="1734233494" sldId="1201"/>
        </pc:sldMkLst>
        <pc:spChg chg="mod">
          <ac:chgData name="LALLI, Marek" userId="709f69ac-d1e1-4b76-9568-f1b42f00a5ca" providerId="ADAL" clId="{9E3F1776-12A2-43CF-8B70-3DEF5F36199F}" dt="2024-04-11T08:15:51.332" v="3516" actId="115"/>
          <ac:spMkLst>
            <pc:docMk/>
            <pc:sldMk cId="1734233494" sldId="1201"/>
            <ac:spMk id="3" creationId="{24494B5B-7ED8-4F1A-965D-C97D11498BBD}"/>
          </ac:spMkLst>
        </pc:spChg>
        <pc:picChg chg="del">
          <ac:chgData name="LALLI, Marek" userId="709f69ac-d1e1-4b76-9568-f1b42f00a5ca" providerId="ADAL" clId="{9E3F1776-12A2-43CF-8B70-3DEF5F36199F}" dt="2024-04-11T07:59:41.659" v="2269" actId="478"/>
          <ac:picMkLst>
            <pc:docMk/>
            <pc:sldMk cId="1734233494" sldId="1201"/>
            <ac:picMk id="5" creationId="{2CD4F3D2-1989-440F-4E6B-264DB0A4AEED}"/>
          </ac:picMkLst>
        </pc:picChg>
        <pc:picChg chg="add mod">
          <ac:chgData name="LALLI, Marek" userId="709f69ac-d1e1-4b76-9568-f1b42f00a5ca" providerId="ADAL" clId="{9E3F1776-12A2-43CF-8B70-3DEF5F36199F}" dt="2024-04-11T08:04:49.030" v="2428" actId="1076"/>
          <ac:picMkLst>
            <pc:docMk/>
            <pc:sldMk cId="1734233494" sldId="1201"/>
            <ac:picMk id="6" creationId="{5487C6B3-4534-5D7B-ED3F-718E47B08535}"/>
          </ac:picMkLst>
        </pc:picChg>
        <pc:picChg chg="add mod">
          <ac:chgData name="LALLI, Marek" userId="709f69ac-d1e1-4b76-9568-f1b42f00a5ca" providerId="ADAL" clId="{9E3F1776-12A2-43CF-8B70-3DEF5F36199F}" dt="2024-04-11T08:46:42.802" v="3769" actId="1076"/>
          <ac:picMkLst>
            <pc:docMk/>
            <pc:sldMk cId="1734233494" sldId="1201"/>
            <ac:picMk id="9" creationId="{94DF1731-6EC6-7E84-F5D9-6E2CA2B0199A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1T08:46:45.002" v="3770"/>
        <pc:sldMkLst>
          <pc:docMk/>
          <pc:sldMk cId="1781546169" sldId="1202"/>
        </pc:sldMkLst>
        <pc:spChg chg="mod">
          <ac:chgData name="LALLI, Marek" userId="709f69ac-d1e1-4b76-9568-f1b42f00a5ca" providerId="ADAL" clId="{9E3F1776-12A2-43CF-8B70-3DEF5F36199F}" dt="2024-04-11T08:15:54.404" v="3517" actId="115"/>
          <ac:spMkLst>
            <pc:docMk/>
            <pc:sldMk cId="1781546169" sldId="1202"/>
            <ac:spMk id="3" creationId="{24494B5B-7ED8-4F1A-965D-C97D11498BBD}"/>
          </ac:spMkLst>
        </pc:spChg>
        <pc:picChg chg="add del mod">
          <ac:chgData name="LALLI, Marek" userId="709f69ac-d1e1-4b76-9568-f1b42f00a5ca" providerId="ADAL" clId="{9E3F1776-12A2-43CF-8B70-3DEF5F36199F}" dt="2024-04-11T08:10:57.425" v="2915" actId="21"/>
          <ac:picMkLst>
            <pc:docMk/>
            <pc:sldMk cId="1781546169" sldId="1202"/>
            <ac:picMk id="5" creationId="{6EB643D4-E86D-A20D-7BC5-181818D82871}"/>
          </ac:picMkLst>
        </pc:picChg>
        <pc:picChg chg="del">
          <ac:chgData name="LALLI, Marek" userId="709f69ac-d1e1-4b76-9568-f1b42f00a5ca" providerId="ADAL" clId="{9E3F1776-12A2-43CF-8B70-3DEF5F36199F}" dt="2024-04-11T08:10:58.915" v="2916" actId="478"/>
          <ac:picMkLst>
            <pc:docMk/>
            <pc:sldMk cId="1781546169" sldId="1202"/>
            <ac:picMk id="6" creationId="{5487C6B3-4534-5D7B-ED3F-718E47B08535}"/>
          </ac:picMkLst>
        </pc:picChg>
        <pc:picChg chg="add mod">
          <ac:chgData name="LALLI, Marek" userId="709f69ac-d1e1-4b76-9568-f1b42f00a5ca" providerId="ADAL" clId="{9E3F1776-12A2-43CF-8B70-3DEF5F36199F}" dt="2024-04-11T08:10:59.195" v="2917"/>
          <ac:picMkLst>
            <pc:docMk/>
            <pc:sldMk cId="1781546169" sldId="1202"/>
            <ac:picMk id="8" creationId="{B515038D-2C35-6AB8-388D-CC680E251DD5}"/>
          </ac:picMkLst>
        </pc:picChg>
        <pc:picChg chg="add mod">
          <ac:chgData name="LALLI, Marek" userId="709f69ac-d1e1-4b76-9568-f1b42f00a5ca" providerId="ADAL" clId="{9E3F1776-12A2-43CF-8B70-3DEF5F36199F}" dt="2024-04-11T08:46:45.002" v="3770"/>
          <ac:picMkLst>
            <pc:docMk/>
            <pc:sldMk cId="1781546169" sldId="1202"/>
            <ac:picMk id="9" creationId="{C7185352-66E0-63A3-CFF2-4F18287EF1B7}"/>
          </ac:picMkLst>
        </pc:picChg>
      </pc:sldChg>
      <pc:sldChg chg="addSp modSp add mod">
        <pc:chgData name="LALLI, Marek" userId="709f69ac-d1e1-4b76-9568-f1b42f00a5ca" providerId="ADAL" clId="{9E3F1776-12A2-43CF-8B70-3DEF5F36199F}" dt="2024-04-11T08:46:46.096" v="3771"/>
        <pc:sldMkLst>
          <pc:docMk/>
          <pc:sldMk cId="3705782526" sldId="1203"/>
        </pc:sldMkLst>
        <pc:spChg chg="mod">
          <ac:chgData name="LALLI, Marek" userId="709f69ac-d1e1-4b76-9568-f1b42f00a5ca" providerId="ADAL" clId="{9E3F1776-12A2-43CF-8B70-3DEF5F36199F}" dt="2024-04-11T08:45:56.188" v="3767" actId="20577"/>
          <ac:spMkLst>
            <pc:docMk/>
            <pc:sldMk cId="3705782526" sldId="1203"/>
            <ac:spMk id="3" creationId="{24494B5B-7ED8-4F1A-965D-C97D11498BBD}"/>
          </ac:spMkLst>
        </pc:spChg>
        <pc:picChg chg="add mod">
          <ac:chgData name="LALLI, Marek" userId="709f69ac-d1e1-4b76-9568-f1b42f00a5ca" providerId="ADAL" clId="{9E3F1776-12A2-43CF-8B70-3DEF5F36199F}" dt="2024-04-11T08:43:54.951" v="3520" actId="1076"/>
          <ac:picMkLst>
            <pc:docMk/>
            <pc:sldMk cId="3705782526" sldId="1203"/>
            <ac:picMk id="5" creationId="{034E46F4-4037-EF77-AFEC-9166A592C008}"/>
          </ac:picMkLst>
        </pc:picChg>
        <pc:picChg chg="add mod">
          <ac:chgData name="LALLI, Marek" userId="709f69ac-d1e1-4b76-9568-f1b42f00a5ca" providerId="ADAL" clId="{9E3F1776-12A2-43CF-8B70-3DEF5F36199F}" dt="2024-04-11T08:46:46.096" v="3771"/>
          <ac:picMkLst>
            <pc:docMk/>
            <pc:sldMk cId="3705782526" sldId="1203"/>
            <ac:picMk id="6" creationId="{4911A9F0-EEE9-5915-E79D-1EEC6BA07B77}"/>
          </ac:picMkLst>
        </pc:picChg>
      </pc:sldChg>
      <pc:sldChg chg="addSp delSp modSp add mod">
        <pc:chgData name="LALLI, Marek" userId="709f69ac-d1e1-4b76-9568-f1b42f00a5ca" providerId="ADAL" clId="{9E3F1776-12A2-43CF-8B70-3DEF5F36199F}" dt="2024-04-11T08:51:16.014" v="4198" actId="20577"/>
        <pc:sldMkLst>
          <pc:docMk/>
          <pc:sldMk cId="3960511482" sldId="1204"/>
        </pc:sldMkLst>
        <pc:spChg chg="mod">
          <ac:chgData name="LALLI, Marek" userId="709f69ac-d1e1-4b76-9568-f1b42f00a5ca" providerId="ADAL" clId="{9E3F1776-12A2-43CF-8B70-3DEF5F36199F}" dt="2024-04-11T08:51:16.014" v="4198" actId="20577"/>
          <ac:spMkLst>
            <pc:docMk/>
            <pc:sldMk cId="3960511482" sldId="1204"/>
            <ac:spMk id="3" creationId="{24494B5B-7ED8-4F1A-965D-C97D11498BBD}"/>
          </ac:spMkLst>
        </pc:spChg>
        <pc:picChg chg="add mod">
          <ac:chgData name="LALLI, Marek" userId="709f69ac-d1e1-4b76-9568-f1b42f00a5ca" providerId="ADAL" clId="{9E3F1776-12A2-43CF-8B70-3DEF5F36199F}" dt="2024-04-11T08:48:23.428" v="3774" actId="1076"/>
          <ac:picMkLst>
            <pc:docMk/>
            <pc:sldMk cId="3960511482" sldId="1204"/>
            <ac:picMk id="9" creationId="{201D3ABE-D821-EC38-3CE8-F97E649D52A7}"/>
          </ac:picMkLst>
        </pc:picChg>
        <pc:picChg chg="add del mod">
          <ac:chgData name="LALLI, Marek" userId="709f69ac-d1e1-4b76-9568-f1b42f00a5ca" providerId="ADAL" clId="{9E3F1776-12A2-43CF-8B70-3DEF5F36199F}" dt="2024-04-11T08:48:45.273" v="3777" actId="21"/>
          <ac:picMkLst>
            <pc:docMk/>
            <pc:sldMk cId="3960511482" sldId="1204"/>
            <ac:picMk id="11" creationId="{28ACC351-768A-BA56-5079-0083074A7081}"/>
          </ac:picMkLst>
        </pc:picChg>
        <pc:picChg chg="add mod">
          <ac:chgData name="LALLI, Marek" userId="709f69ac-d1e1-4b76-9568-f1b42f00a5ca" providerId="ADAL" clId="{9E3F1776-12A2-43CF-8B70-3DEF5F36199F}" dt="2024-04-11T08:48:47.500" v="3778"/>
          <ac:picMkLst>
            <pc:docMk/>
            <pc:sldMk cId="3960511482" sldId="1204"/>
            <ac:picMk id="12" creationId="{D8D4967F-3285-BA52-4E81-22139B611EAD}"/>
          </ac:picMkLst>
        </pc:picChg>
      </pc:sldChg>
      <pc:sldChg chg="add">
        <pc:chgData name="LALLI, Marek" userId="709f69ac-d1e1-4b76-9568-f1b42f00a5ca" providerId="ADAL" clId="{9E3F1776-12A2-43CF-8B70-3DEF5F36199F}" dt="2024-04-11T08:51:20.550" v="4199"/>
        <pc:sldMkLst>
          <pc:docMk/>
          <pc:sldMk cId="1742736219" sldId="1205"/>
        </pc:sldMkLst>
      </pc:sldChg>
      <pc:sldMasterChg chg="modSldLayout">
        <pc:chgData name="LALLI, Marek" userId="709f69ac-d1e1-4b76-9568-f1b42f00a5ca" providerId="ADAL" clId="{9E3F1776-12A2-43CF-8B70-3DEF5F36199F}" dt="2024-04-10T08:41:31.946" v="15" actId="14100"/>
        <pc:sldMasterMkLst>
          <pc:docMk/>
          <pc:sldMasterMk cId="1104598934" sldId="2147483660"/>
        </pc:sldMasterMkLst>
        <pc:sldLayoutChg chg="addSp delSp modSp mod">
          <pc:chgData name="LALLI, Marek" userId="709f69ac-d1e1-4b76-9568-f1b42f00a5ca" providerId="ADAL" clId="{9E3F1776-12A2-43CF-8B70-3DEF5F36199F}" dt="2024-04-10T08:41:31.946" v="15" actId="14100"/>
          <pc:sldLayoutMkLst>
            <pc:docMk/>
            <pc:sldMasterMk cId="1104598934" sldId="2147483660"/>
            <pc:sldLayoutMk cId="1814398635" sldId="2147483685"/>
          </pc:sldLayoutMkLst>
          <pc:spChg chg="del">
            <ac:chgData name="LALLI, Marek" userId="709f69ac-d1e1-4b76-9568-f1b42f00a5ca" providerId="ADAL" clId="{9E3F1776-12A2-43CF-8B70-3DEF5F36199F}" dt="2024-04-10T08:41:10.504" v="7" actId="478"/>
            <ac:spMkLst>
              <pc:docMk/>
              <pc:sldMasterMk cId="1104598934" sldId="2147483660"/>
              <pc:sldLayoutMk cId="1814398635" sldId="2147483685"/>
              <ac:spMk id="2" creationId="{9FF2964F-381C-7B4D-833B-E524C78820A6}"/>
            </ac:spMkLst>
          </pc:spChg>
          <pc:spChg chg="mod">
            <ac:chgData name="LALLI, Marek" userId="709f69ac-d1e1-4b76-9568-f1b42f00a5ca" providerId="ADAL" clId="{9E3F1776-12A2-43CF-8B70-3DEF5F36199F}" dt="2024-04-10T08:41:19.981" v="13" actId="14100"/>
            <ac:spMkLst>
              <pc:docMk/>
              <pc:sldMasterMk cId="1104598934" sldId="2147483660"/>
              <pc:sldLayoutMk cId="1814398635" sldId="2147483685"/>
              <ac:spMk id="3" creationId="{4881B538-2004-A148-91A7-DDAD8DCB0CAC}"/>
            </ac:spMkLst>
          </pc:spChg>
          <pc:spChg chg="add mod">
            <ac:chgData name="LALLI, Marek" userId="709f69ac-d1e1-4b76-9568-f1b42f00a5ca" providerId="ADAL" clId="{9E3F1776-12A2-43CF-8B70-3DEF5F36199F}" dt="2024-04-10T08:41:31.946" v="15" actId="14100"/>
            <ac:spMkLst>
              <pc:docMk/>
              <pc:sldMasterMk cId="1104598934" sldId="2147483660"/>
              <pc:sldLayoutMk cId="1814398635" sldId="2147483685"/>
              <ac:spMk id="4" creationId="{90014608-9125-2581-349F-2F64D68286A5}"/>
            </ac:spMkLst>
          </pc:spChg>
          <pc:cxnChg chg="add mod">
            <ac:chgData name="LALLI, Marek" userId="709f69ac-d1e1-4b76-9568-f1b42f00a5ca" providerId="ADAL" clId="{9E3F1776-12A2-43CF-8B70-3DEF5F36199F}" dt="2024-04-10T08:41:12.524" v="9"/>
            <ac:cxnSpMkLst>
              <pc:docMk/>
              <pc:sldMasterMk cId="1104598934" sldId="2147483660"/>
              <pc:sldLayoutMk cId="1814398635" sldId="2147483685"/>
              <ac:cxnSpMk id="5" creationId="{82DD3D67-CA38-7368-6922-B5D2770AE94E}"/>
            </ac:cxnSpMkLst>
          </pc:cxnChg>
          <pc:cxnChg chg="del">
            <ac:chgData name="LALLI, Marek" userId="709f69ac-d1e1-4b76-9568-f1b42f00a5ca" providerId="ADAL" clId="{9E3F1776-12A2-43CF-8B70-3DEF5F36199F}" dt="2024-04-10T08:41:11.507" v="8" actId="478"/>
            <ac:cxnSpMkLst>
              <pc:docMk/>
              <pc:sldMasterMk cId="1104598934" sldId="2147483660"/>
              <pc:sldLayoutMk cId="1814398635" sldId="2147483685"/>
              <ac:cxnSpMk id="7" creationId="{ABBF25AF-1AFC-F84B-8963-B94D2AEA127A}"/>
            </ac:cxnSpMkLst>
          </pc:cxnChg>
        </pc:sldLayoutChg>
      </pc:sldMasterChg>
    </pc:docChg>
  </pc:docChgLst>
  <pc:docChgLst>
    <pc:chgData name="LALLI, Marek" userId="709f69ac-d1e1-4b76-9568-f1b42f00a5ca" providerId="ADAL" clId="{7F7438EA-9257-4037-B9D9-EB49E49F8ACF}"/>
    <pc:docChg chg="undo custSel addSld delSld modSld sldOrd delMainMaster">
      <pc:chgData name="LALLI, Marek" userId="709f69ac-d1e1-4b76-9568-f1b42f00a5ca" providerId="ADAL" clId="{7F7438EA-9257-4037-B9D9-EB49E49F8ACF}" dt="2024-04-17T07:44:35.107" v="12515" actId="164"/>
      <pc:docMkLst>
        <pc:docMk/>
      </pc:docMkLst>
      <pc:sldChg chg="addSp delSp modSp mod modClrScheme chgLayout">
        <pc:chgData name="LALLI, Marek" userId="709f69ac-d1e1-4b76-9568-f1b42f00a5ca" providerId="ADAL" clId="{7F7438EA-9257-4037-B9D9-EB49E49F8ACF}" dt="2024-04-16T11:58:13.654" v="9599"/>
        <pc:sldMkLst>
          <pc:docMk/>
          <pc:sldMk cId="3626904135" sldId="257"/>
        </pc:sldMkLst>
        <pc:spChg chg="add del mod ord">
          <ac:chgData name="LALLI, Marek" userId="709f69ac-d1e1-4b76-9568-f1b42f00a5ca" providerId="ADAL" clId="{7F7438EA-9257-4037-B9D9-EB49E49F8ACF}" dt="2024-04-16T09:11:30.677" v="8949" actId="478"/>
          <ac:spMkLst>
            <pc:docMk/>
            <pc:sldMk cId="3626904135" sldId="257"/>
            <ac:spMk id="80" creationId="{F2810B55-F42F-72A1-192D-18CF11845480}"/>
          </ac:spMkLst>
        </pc:spChg>
        <pc:spChg chg="mod">
          <ac:chgData name="LALLI, Marek" userId="709f69ac-d1e1-4b76-9568-f1b42f00a5ca" providerId="ADAL" clId="{7F7438EA-9257-4037-B9D9-EB49E49F8ACF}" dt="2024-04-16T11:58:13.654" v="9599"/>
          <ac:spMkLst>
            <pc:docMk/>
            <pc:sldMk cId="3626904135" sldId="257"/>
            <ac:spMk id="81" creationId="{4B4B6701-00A2-99AF-2459-48ECE45D4D4E}"/>
          </ac:spMkLst>
        </pc:spChg>
        <pc:spChg chg="add del mod ord">
          <ac:chgData name="LALLI, Marek" userId="709f69ac-d1e1-4b76-9568-f1b42f00a5ca" providerId="ADAL" clId="{7F7438EA-9257-4037-B9D9-EB49E49F8ACF}" dt="2024-04-16T09:11:33.632" v="8950" actId="478"/>
          <ac:spMkLst>
            <pc:docMk/>
            <pc:sldMk cId="3626904135" sldId="257"/>
            <ac:spMk id="83" creationId="{297432F9-2323-94AD-4F8D-BDAB108BFE62}"/>
          </ac:spMkLst>
        </pc:spChg>
        <pc:cxnChg chg="del">
          <ac:chgData name="LALLI, Marek" userId="709f69ac-d1e1-4b76-9568-f1b42f00a5ca" providerId="ADAL" clId="{7F7438EA-9257-4037-B9D9-EB49E49F8ACF}" dt="2024-04-16T09:11:36.582" v="8951" actId="478"/>
          <ac:cxnSpMkLst>
            <pc:docMk/>
            <pc:sldMk cId="3626904135" sldId="257"/>
            <ac:cxnSpMk id="82" creationId="{D002C701-9D2C-FBF0-B008-87E4E5DAAD23}"/>
          </ac:cxnSpMkLst>
        </pc:cxnChg>
      </pc:sldChg>
      <pc:sldChg chg="addSp delSp modSp mod modClrScheme chgLayout">
        <pc:chgData name="LALLI, Marek" userId="709f69ac-d1e1-4b76-9568-f1b42f00a5ca" providerId="ADAL" clId="{7F7438EA-9257-4037-B9D9-EB49E49F8ACF}" dt="2024-04-16T11:58:04.198" v="9598" actId="20577"/>
        <pc:sldMkLst>
          <pc:docMk/>
          <pc:sldMk cId="4099241266" sldId="258"/>
        </pc:sldMkLst>
        <pc:spChg chg="add del mod ord">
          <ac:chgData name="LALLI, Marek" userId="709f69ac-d1e1-4b76-9568-f1b42f00a5ca" providerId="ADAL" clId="{7F7438EA-9257-4037-B9D9-EB49E49F8ACF}" dt="2024-04-16T09:11:14.323" v="8945" actId="478"/>
          <ac:spMkLst>
            <pc:docMk/>
            <pc:sldMk cId="4099241266" sldId="258"/>
            <ac:spMk id="8" creationId="{6058C8B2-9B12-931F-77CE-F3012CD3288D}"/>
          </ac:spMkLst>
        </pc:spChg>
        <pc:spChg chg="add del mod ord">
          <ac:chgData name="LALLI, Marek" userId="709f69ac-d1e1-4b76-9568-f1b42f00a5ca" providerId="ADAL" clId="{7F7438EA-9257-4037-B9D9-EB49E49F8ACF}" dt="2024-04-16T09:11:17.843" v="8946" actId="478"/>
          <ac:spMkLst>
            <pc:docMk/>
            <pc:sldMk cId="4099241266" sldId="258"/>
            <ac:spMk id="9" creationId="{CD2E43C0-502D-C75F-508F-E68B6424B73F}"/>
          </ac:spMkLst>
        </pc:spChg>
        <pc:spChg chg="mod">
          <ac:chgData name="LALLI, Marek" userId="709f69ac-d1e1-4b76-9568-f1b42f00a5ca" providerId="ADAL" clId="{7F7438EA-9257-4037-B9D9-EB49E49F8ACF}" dt="2024-04-16T11:58:04.198" v="9598" actId="20577"/>
          <ac:spMkLst>
            <pc:docMk/>
            <pc:sldMk cId="4099241266" sldId="258"/>
            <ac:spMk id="10" creationId="{A8BEDE3D-B6C5-0FC9-6F82-A3F9F12698BE}"/>
          </ac:spMkLst>
        </pc:spChg>
        <pc:cxnChg chg="del">
          <ac:chgData name="LALLI, Marek" userId="709f69ac-d1e1-4b76-9568-f1b42f00a5ca" providerId="ADAL" clId="{7F7438EA-9257-4037-B9D9-EB49E49F8ACF}" dt="2024-04-16T09:11:21.241" v="8947" actId="478"/>
          <ac:cxnSpMkLst>
            <pc:docMk/>
            <pc:sldMk cId="4099241266" sldId="258"/>
            <ac:cxnSpMk id="11" creationId="{1AAC5171-4438-590B-BF5A-7D505AAD7190}"/>
          </ac:cxnSpMkLst>
        </pc:cxnChg>
      </pc:sldChg>
      <pc:sldChg chg="del">
        <pc:chgData name="LALLI, Marek" userId="709f69ac-d1e1-4b76-9568-f1b42f00a5ca" providerId="ADAL" clId="{7F7438EA-9257-4037-B9D9-EB49E49F8ACF}" dt="2024-04-11T10:04:20.281" v="32" actId="47"/>
        <pc:sldMkLst>
          <pc:docMk/>
          <pc:sldMk cId="1430916491" sldId="266"/>
        </pc:sldMkLst>
      </pc:sldChg>
      <pc:sldChg chg="addSp delSp modSp del mod chgLayout">
        <pc:chgData name="LALLI, Marek" userId="709f69ac-d1e1-4b76-9568-f1b42f00a5ca" providerId="ADAL" clId="{7F7438EA-9257-4037-B9D9-EB49E49F8ACF}" dt="2024-04-16T17:10:51.609" v="12293" actId="47"/>
        <pc:sldMkLst>
          <pc:docMk/>
          <pc:sldMk cId="3186214939" sldId="267"/>
        </pc:sldMkLst>
        <pc:spChg chg="mod">
          <ac:chgData name="LALLI, Marek" userId="709f69ac-d1e1-4b76-9568-f1b42f00a5ca" providerId="ADAL" clId="{7F7438EA-9257-4037-B9D9-EB49E49F8ACF}" dt="2024-04-16T09:27:11.184" v="8985" actId="113"/>
          <ac:spMkLst>
            <pc:docMk/>
            <pc:sldMk cId="3186214939" sldId="267"/>
            <ac:spMk id="3" creationId="{7CFE293B-0012-DA78-3349-1199F529CDEB}"/>
          </ac:spMkLst>
        </pc:spChg>
        <pc:spChg chg="add del mod ord">
          <ac:chgData name="LALLI, Marek" userId="709f69ac-d1e1-4b76-9568-f1b42f00a5ca" providerId="ADAL" clId="{7F7438EA-9257-4037-B9D9-EB49E49F8ACF}" dt="2024-04-16T09:13:08.782" v="8963" actId="478"/>
          <ac:spMkLst>
            <pc:docMk/>
            <pc:sldMk cId="3186214939" sldId="267"/>
            <ac:spMk id="6" creationId="{507FBFEB-84DF-E621-E315-7F1A123226AE}"/>
          </ac:spMkLst>
        </pc:spChg>
        <pc:graphicFrameChg chg="mod ord">
          <ac:chgData name="LALLI, Marek" userId="709f69ac-d1e1-4b76-9568-f1b42f00a5ca" providerId="ADAL" clId="{7F7438EA-9257-4037-B9D9-EB49E49F8ACF}" dt="2024-04-16T12:44:57.240" v="10496" actId="20577"/>
          <ac:graphicFrameMkLst>
            <pc:docMk/>
            <pc:sldMk cId="3186214939" sldId="267"/>
            <ac:graphicFrameMk id="4" creationId="{E3E35223-96C0-473A-A94D-35A1967C1237}"/>
          </ac:graphicFrameMkLst>
        </pc:graphicFrameChg>
        <pc:cxnChg chg="del">
          <ac:chgData name="LALLI, Marek" userId="709f69ac-d1e1-4b76-9568-f1b42f00a5ca" providerId="ADAL" clId="{7F7438EA-9257-4037-B9D9-EB49E49F8ACF}" dt="2024-04-16T09:13:12.120" v="8964" actId="478"/>
          <ac:cxnSpMkLst>
            <pc:docMk/>
            <pc:sldMk cId="3186214939" sldId="267"/>
            <ac:cxnSpMk id="2" creationId="{094A5430-C6DE-D572-D4C9-4F6241B35D7A}"/>
          </ac:cxnSpMkLst>
        </pc:cxnChg>
      </pc:sldChg>
      <pc:sldChg chg="addSp modSp add mod">
        <pc:chgData name="LALLI, Marek" userId="709f69ac-d1e1-4b76-9568-f1b42f00a5ca" providerId="ADAL" clId="{7F7438EA-9257-4037-B9D9-EB49E49F8ACF}" dt="2024-04-17T06:48:38.306" v="12475" actId="1076"/>
        <pc:sldMkLst>
          <pc:docMk/>
          <pc:sldMk cId="3874562518" sldId="311"/>
        </pc:sldMkLst>
        <pc:spChg chg="mod">
          <ac:chgData name="LALLI, Marek" userId="709f69ac-d1e1-4b76-9568-f1b42f00a5ca" providerId="ADAL" clId="{7F7438EA-9257-4037-B9D9-EB49E49F8ACF}" dt="2024-04-17T06:42:49.553" v="12348" actId="20577"/>
          <ac:spMkLst>
            <pc:docMk/>
            <pc:sldMk cId="3874562518" sldId="311"/>
            <ac:spMk id="2" creationId="{56D55A67-37AF-BBE9-7194-2503D4009F09}"/>
          </ac:spMkLst>
        </pc:spChg>
        <pc:spChg chg="mod">
          <ac:chgData name="LALLI, Marek" userId="709f69ac-d1e1-4b76-9568-f1b42f00a5ca" providerId="ADAL" clId="{7F7438EA-9257-4037-B9D9-EB49E49F8ACF}" dt="2024-04-17T06:43:43.494" v="12406" actId="20577"/>
          <ac:spMkLst>
            <pc:docMk/>
            <pc:sldMk cId="3874562518" sldId="311"/>
            <ac:spMk id="32" creationId="{1DD35E40-C944-5BD8-6BD5-FD6DB214AD09}"/>
          </ac:spMkLst>
        </pc:spChg>
        <pc:spChg chg="mod">
          <ac:chgData name="LALLI, Marek" userId="709f69ac-d1e1-4b76-9568-f1b42f00a5ca" providerId="ADAL" clId="{7F7438EA-9257-4037-B9D9-EB49E49F8ACF}" dt="2024-04-17T06:44:06.407" v="12468" actId="20577"/>
          <ac:spMkLst>
            <pc:docMk/>
            <pc:sldMk cId="3874562518" sldId="311"/>
            <ac:spMk id="33" creationId="{535767A8-D511-D868-76FE-CFDDD5F4B009}"/>
          </ac:spMkLst>
        </pc:spChg>
        <pc:spChg chg="mod">
          <ac:chgData name="LALLI, Marek" userId="709f69ac-d1e1-4b76-9568-f1b42f00a5ca" providerId="ADAL" clId="{7F7438EA-9257-4037-B9D9-EB49E49F8ACF}" dt="2024-04-17T06:43:36.979" v="12393" actId="20577"/>
          <ac:spMkLst>
            <pc:docMk/>
            <pc:sldMk cId="3874562518" sldId="311"/>
            <ac:spMk id="35" creationId="{031DFDB0-4FFE-0009-26B6-37D5AB7F3F22}"/>
          </ac:spMkLst>
        </pc:spChg>
        <pc:picChg chg="add mod">
          <ac:chgData name="LALLI, Marek" userId="709f69ac-d1e1-4b76-9568-f1b42f00a5ca" providerId="ADAL" clId="{7F7438EA-9257-4037-B9D9-EB49E49F8ACF}" dt="2024-04-17T06:48:38.306" v="12475" actId="1076"/>
          <ac:picMkLst>
            <pc:docMk/>
            <pc:sldMk cId="3874562518" sldId="311"/>
            <ac:picMk id="5" creationId="{484A8315-5827-5BFF-FCF8-D511D8D1D08F}"/>
          </ac:picMkLst>
        </pc:picChg>
      </pc:sldChg>
      <pc:sldChg chg="addSp delSp modSp add mod">
        <pc:chgData name="LALLI, Marek" userId="709f69ac-d1e1-4b76-9568-f1b42f00a5ca" providerId="ADAL" clId="{7F7438EA-9257-4037-B9D9-EB49E49F8ACF}" dt="2024-04-16T11:55:32.509" v="9566" actId="20577"/>
        <pc:sldMkLst>
          <pc:docMk/>
          <pc:sldMk cId="1973439757" sldId="312"/>
        </pc:sldMkLst>
        <pc:spChg chg="del">
          <ac:chgData name="LALLI, Marek" userId="709f69ac-d1e1-4b76-9568-f1b42f00a5ca" providerId="ADAL" clId="{7F7438EA-9257-4037-B9D9-EB49E49F8ACF}" dt="2024-04-16T11:54:28.066" v="9417" actId="478"/>
          <ac:spMkLst>
            <pc:docMk/>
            <pc:sldMk cId="1973439757" sldId="312"/>
            <ac:spMk id="2" creationId="{56D55A67-37AF-BBE9-7194-2503D4009F09}"/>
          </ac:spMkLst>
        </pc:spChg>
        <pc:spChg chg="mod">
          <ac:chgData name="LALLI, Marek" userId="709f69ac-d1e1-4b76-9568-f1b42f00a5ca" providerId="ADAL" clId="{7F7438EA-9257-4037-B9D9-EB49E49F8ACF}" dt="2024-04-16T11:55:32.509" v="9566" actId="20577"/>
          <ac:spMkLst>
            <pc:docMk/>
            <pc:sldMk cId="1973439757" sldId="312"/>
            <ac:spMk id="3" creationId="{9148ED33-3E28-349D-F84A-85F02BDCF60C}"/>
          </ac:spMkLst>
        </pc:spChg>
        <pc:spChg chg="add del mod">
          <ac:chgData name="LALLI, Marek" userId="709f69ac-d1e1-4b76-9568-f1b42f00a5ca" providerId="ADAL" clId="{7F7438EA-9257-4037-B9D9-EB49E49F8ACF}" dt="2024-04-16T11:54:40.266" v="9420" actId="478"/>
          <ac:spMkLst>
            <pc:docMk/>
            <pc:sldMk cId="1973439757" sldId="312"/>
            <ac:spMk id="6" creationId="{707C17B6-0569-1852-6E1D-CADE1D5608F0}"/>
          </ac:spMkLst>
        </pc:spChg>
        <pc:spChg chg="add del mod">
          <ac:chgData name="LALLI, Marek" userId="709f69ac-d1e1-4b76-9568-f1b42f00a5ca" providerId="ADAL" clId="{7F7438EA-9257-4037-B9D9-EB49E49F8ACF}" dt="2024-04-16T11:54:38.267" v="9419"/>
          <ac:spMkLst>
            <pc:docMk/>
            <pc:sldMk cId="1973439757" sldId="312"/>
            <ac:spMk id="7" creationId="{E81056A6-A7FB-1C95-C039-556AFEB73F8F}"/>
          </ac:spMkLst>
        </pc:spChg>
        <pc:spChg chg="add mod">
          <ac:chgData name="LALLI, Marek" userId="709f69ac-d1e1-4b76-9568-f1b42f00a5ca" providerId="ADAL" clId="{7F7438EA-9257-4037-B9D9-EB49E49F8ACF}" dt="2024-04-16T11:54:40.638" v="9421"/>
          <ac:spMkLst>
            <pc:docMk/>
            <pc:sldMk cId="1973439757" sldId="312"/>
            <ac:spMk id="9" creationId="{89F68078-A7A1-3874-F72F-5A7E8B538BAF}"/>
          </ac:spMkLst>
        </pc:spChg>
        <pc:spChg chg="mod">
          <ac:chgData name="LALLI, Marek" userId="709f69ac-d1e1-4b76-9568-f1b42f00a5ca" providerId="ADAL" clId="{7F7438EA-9257-4037-B9D9-EB49E49F8ACF}" dt="2024-04-16T11:55:11.528" v="9503" actId="20577"/>
          <ac:spMkLst>
            <pc:docMk/>
            <pc:sldMk cId="1973439757" sldId="312"/>
            <ac:spMk id="10" creationId="{E1F53A40-0566-C52E-619F-42163311D0B2}"/>
          </ac:spMkLst>
        </pc:spChg>
        <pc:spChg chg="mod">
          <ac:chgData name="LALLI, Marek" userId="709f69ac-d1e1-4b76-9568-f1b42f00a5ca" providerId="ADAL" clId="{7F7438EA-9257-4037-B9D9-EB49E49F8ACF}" dt="2024-04-16T11:54:51.432" v="9438" actId="20577"/>
          <ac:spMkLst>
            <pc:docMk/>
            <pc:sldMk cId="1973439757" sldId="312"/>
            <ac:spMk id="11" creationId="{A8AA5FED-C605-460B-FF16-E17F35F739CA}"/>
          </ac:spMkLst>
        </pc:spChg>
        <pc:spChg chg="mod">
          <ac:chgData name="LALLI, Marek" userId="709f69ac-d1e1-4b76-9568-f1b42f00a5ca" providerId="ADAL" clId="{7F7438EA-9257-4037-B9D9-EB49E49F8ACF}" dt="2024-04-16T11:54:59.678" v="9456" actId="20577"/>
          <ac:spMkLst>
            <pc:docMk/>
            <pc:sldMk cId="1973439757" sldId="312"/>
            <ac:spMk id="14" creationId="{FDE12182-BE4F-1D23-5520-431EC9E1B675}"/>
          </ac:spMkLst>
        </pc:spChg>
        <pc:spChg chg="mod">
          <ac:chgData name="LALLI, Marek" userId="709f69ac-d1e1-4b76-9568-f1b42f00a5ca" providerId="ADAL" clId="{7F7438EA-9257-4037-B9D9-EB49E49F8ACF}" dt="2024-04-16T11:55:06.926" v="9486" actId="20577"/>
          <ac:spMkLst>
            <pc:docMk/>
            <pc:sldMk cId="1973439757" sldId="312"/>
            <ac:spMk id="15" creationId="{7671240D-EA4C-66D0-3420-F90FCE89028B}"/>
          </ac:spMkLst>
        </pc:spChg>
      </pc:sldChg>
      <pc:sldChg chg="modSp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119170434" sldId="313"/>
        </pc:sldMkLst>
        <pc:spChg chg="mod">
          <ac:chgData name="LALLI, Marek" userId="709f69ac-d1e1-4b76-9568-f1b42f00a5ca" providerId="ADAL" clId="{7F7438EA-9257-4037-B9D9-EB49E49F8ACF}" dt="2024-04-11T12:14:10.689" v="2256" actId="20577"/>
          <ac:spMkLst>
            <pc:docMk/>
            <pc:sldMk cId="1119170434" sldId="313"/>
            <ac:spMk id="2" creationId="{00000000-0000-0000-0000-000000000000}"/>
          </ac:spMkLst>
        </pc:spChg>
        <pc:spChg chg="mod">
          <ac:chgData name="LALLI, Marek" userId="709f69ac-d1e1-4b76-9568-f1b42f00a5ca" providerId="ADAL" clId="{7F7438EA-9257-4037-B9D9-EB49E49F8ACF}" dt="2024-04-11T12:16:33.071" v="2407" actId="20577"/>
          <ac:spMkLst>
            <pc:docMk/>
            <pc:sldMk cId="1119170434" sldId="313"/>
            <ac:spMk id="4" creationId="{00000000-0000-0000-0000-000000000000}"/>
          </ac:spMkLst>
        </pc:spChg>
      </pc:sldChg>
      <pc:sldChg chg="add del">
        <pc:chgData name="LALLI, Marek" userId="709f69ac-d1e1-4b76-9568-f1b42f00a5ca" providerId="ADAL" clId="{7F7438EA-9257-4037-B9D9-EB49E49F8ACF}" dt="2024-04-16T09:28:44.245" v="8987"/>
        <pc:sldMkLst>
          <pc:docMk/>
          <pc:sldMk cId="692226074" sldId="317"/>
        </pc:sldMkLst>
      </pc:sldChg>
      <pc:sldChg chg="addSp delSp modSp add mod">
        <pc:chgData name="LALLI, Marek" userId="709f69ac-d1e1-4b76-9568-f1b42f00a5ca" providerId="ADAL" clId="{7F7438EA-9257-4037-B9D9-EB49E49F8ACF}" dt="2024-04-16T17:08:16.678" v="12075" actId="20577"/>
        <pc:sldMkLst>
          <pc:docMk/>
          <pc:sldMk cId="2713174637" sldId="319"/>
        </pc:sldMkLst>
        <pc:spChg chg="del">
          <ac:chgData name="LALLI, Marek" userId="709f69ac-d1e1-4b76-9568-f1b42f00a5ca" providerId="ADAL" clId="{7F7438EA-9257-4037-B9D9-EB49E49F8ACF}" dt="2024-04-16T17:06:10.435" v="11748" actId="478"/>
          <ac:spMkLst>
            <pc:docMk/>
            <pc:sldMk cId="2713174637" sldId="319"/>
            <ac:spMk id="2" creationId="{56D55A67-37AF-BBE9-7194-2503D4009F09}"/>
          </ac:spMkLst>
        </pc:spChg>
        <pc:spChg chg="mod">
          <ac:chgData name="LALLI, Marek" userId="709f69ac-d1e1-4b76-9568-f1b42f00a5ca" providerId="ADAL" clId="{7F7438EA-9257-4037-B9D9-EB49E49F8ACF}" dt="2024-04-16T17:08:16.678" v="12075" actId="20577"/>
          <ac:spMkLst>
            <pc:docMk/>
            <pc:sldMk cId="2713174637" sldId="319"/>
            <ac:spMk id="6" creationId="{6D479A5B-A1D1-CC71-10E7-B75B51A83F52}"/>
          </ac:spMkLst>
        </pc:spChg>
        <pc:spChg chg="add del mod">
          <ac:chgData name="LALLI, Marek" userId="709f69ac-d1e1-4b76-9568-f1b42f00a5ca" providerId="ADAL" clId="{7F7438EA-9257-4037-B9D9-EB49E49F8ACF}" dt="2024-04-16T17:06:15.195" v="11749" actId="478"/>
          <ac:spMkLst>
            <pc:docMk/>
            <pc:sldMk cId="2713174637" sldId="319"/>
            <ac:spMk id="7" creationId="{E20C2D48-D331-5E06-4D02-15995C0CFBC4}"/>
          </ac:spMkLst>
        </pc:spChg>
        <pc:spChg chg="add mod">
          <ac:chgData name="LALLI, Marek" userId="709f69ac-d1e1-4b76-9568-f1b42f00a5ca" providerId="ADAL" clId="{7F7438EA-9257-4037-B9D9-EB49E49F8ACF}" dt="2024-04-16T17:06:24.274" v="11764" actId="20577"/>
          <ac:spMkLst>
            <pc:docMk/>
            <pc:sldMk cId="2713174637" sldId="319"/>
            <ac:spMk id="10" creationId="{1D05FE10-A664-4F19-CC38-3C59FD5FDA2C}"/>
          </ac:spMkLst>
        </pc:spChg>
      </pc:sldChg>
      <pc:sldChg chg="addSp delSp modSp add mod">
        <pc:chgData name="LALLI, Marek" userId="709f69ac-d1e1-4b76-9568-f1b42f00a5ca" providerId="ADAL" clId="{7F7438EA-9257-4037-B9D9-EB49E49F8ACF}" dt="2024-04-16T17:09:53.732" v="12292" actId="20577"/>
        <pc:sldMkLst>
          <pc:docMk/>
          <pc:sldMk cId="69284921" sldId="323"/>
        </pc:sldMkLst>
        <pc:spChg chg="del">
          <ac:chgData name="LALLI, Marek" userId="709f69ac-d1e1-4b76-9568-f1b42f00a5ca" providerId="ADAL" clId="{7F7438EA-9257-4037-B9D9-EB49E49F8ACF}" dt="2024-04-16T17:08:27.491" v="12076" actId="478"/>
          <ac:spMkLst>
            <pc:docMk/>
            <pc:sldMk cId="69284921" sldId="323"/>
            <ac:spMk id="2" creationId="{56D55A67-37AF-BBE9-7194-2503D4009F09}"/>
          </ac:spMkLst>
        </pc:spChg>
        <pc:spChg chg="mod">
          <ac:chgData name="LALLI, Marek" userId="709f69ac-d1e1-4b76-9568-f1b42f00a5ca" providerId="ADAL" clId="{7F7438EA-9257-4037-B9D9-EB49E49F8ACF}" dt="2024-04-16T17:09:53.732" v="12292" actId="20577"/>
          <ac:spMkLst>
            <pc:docMk/>
            <pc:sldMk cId="69284921" sldId="323"/>
            <ac:spMk id="3" creationId="{9148ED33-3E28-349D-F84A-85F02BDCF60C}"/>
          </ac:spMkLst>
        </pc:spChg>
        <pc:spChg chg="add del mod">
          <ac:chgData name="LALLI, Marek" userId="709f69ac-d1e1-4b76-9568-f1b42f00a5ca" providerId="ADAL" clId="{7F7438EA-9257-4037-B9D9-EB49E49F8ACF}" dt="2024-04-16T17:08:30.647" v="12077" actId="478"/>
          <ac:spMkLst>
            <pc:docMk/>
            <pc:sldMk cId="69284921" sldId="323"/>
            <ac:spMk id="7" creationId="{BD21A9C1-3D0F-08BA-35C3-718DDAA845FB}"/>
          </ac:spMkLst>
        </pc:spChg>
        <pc:spChg chg="add mod">
          <ac:chgData name="LALLI, Marek" userId="709f69ac-d1e1-4b76-9568-f1b42f00a5ca" providerId="ADAL" clId="{7F7438EA-9257-4037-B9D9-EB49E49F8ACF}" dt="2024-04-16T17:09:48.031" v="12270" actId="20577"/>
          <ac:spMkLst>
            <pc:docMk/>
            <pc:sldMk cId="69284921" sldId="323"/>
            <ac:spMk id="9" creationId="{2319A764-E3E7-9AD0-F26D-C140C902EC1D}"/>
          </ac:spMkLst>
        </pc:spChg>
        <pc:spChg chg="mod">
          <ac:chgData name="LALLI, Marek" userId="709f69ac-d1e1-4b76-9568-f1b42f00a5ca" providerId="ADAL" clId="{7F7438EA-9257-4037-B9D9-EB49E49F8ACF}" dt="2024-04-16T17:09:32.538" v="12254" actId="20577"/>
          <ac:spMkLst>
            <pc:docMk/>
            <pc:sldMk cId="69284921" sldId="323"/>
            <ac:spMk id="10" creationId="{0BA1B74F-0C77-05F9-59F8-AE6D5B41E382}"/>
          </ac:spMkLst>
        </pc:spChg>
      </pc:sldChg>
      <pc:sldChg chg="addSp delSp modSp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163538265" sldId="350"/>
        </pc:sldMkLst>
        <pc:spChg chg="mod">
          <ac:chgData name="LALLI, Marek" userId="709f69ac-d1e1-4b76-9568-f1b42f00a5ca" providerId="ADAL" clId="{7F7438EA-9257-4037-B9D9-EB49E49F8ACF}" dt="2024-04-11T10:14:31.967" v="46" actId="20577"/>
          <ac:spMkLst>
            <pc:docMk/>
            <pc:sldMk cId="1163538265" sldId="350"/>
            <ac:spMk id="2" creationId="{00DE98D1-9E6B-4573-A1FA-7ED7A06F7A16}"/>
          </ac:spMkLst>
        </pc:spChg>
        <pc:spChg chg="del mod">
          <ac:chgData name="LALLI, Marek" userId="709f69ac-d1e1-4b76-9568-f1b42f00a5ca" providerId="ADAL" clId="{7F7438EA-9257-4037-B9D9-EB49E49F8ACF}" dt="2024-04-11T10:15:37.326" v="55" actId="3680"/>
          <ac:spMkLst>
            <pc:docMk/>
            <pc:sldMk cId="1163538265" sldId="350"/>
            <ac:spMk id="3" creationId="{9C16AC55-FEC6-463A-9D91-C00CF6203E33}"/>
          </ac:spMkLst>
        </pc:spChg>
        <pc:spChg chg="del">
          <ac:chgData name="LALLI, Marek" userId="709f69ac-d1e1-4b76-9568-f1b42f00a5ca" providerId="ADAL" clId="{7F7438EA-9257-4037-B9D9-EB49E49F8ACF}" dt="2024-04-11T10:14:38.738" v="47" actId="478"/>
          <ac:spMkLst>
            <pc:docMk/>
            <pc:sldMk cId="1163538265" sldId="350"/>
            <ac:spMk id="10" creationId="{A64C25F8-39E2-44AE-A6CE-29050AD48DB0}"/>
          </ac:spMkLst>
        </pc:spChg>
        <pc:spChg chg="del">
          <ac:chgData name="LALLI, Marek" userId="709f69ac-d1e1-4b76-9568-f1b42f00a5ca" providerId="ADAL" clId="{7F7438EA-9257-4037-B9D9-EB49E49F8ACF}" dt="2024-04-11T10:14:38.738" v="47" actId="478"/>
          <ac:spMkLst>
            <pc:docMk/>
            <pc:sldMk cId="1163538265" sldId="350"/>
            <ac:spMk id="11" creationId="{F0D05AD4-6E22-4D2D-A8D1-D8F7E0C595E1}"/>
          </ac:spMkLst>
        </pc:spChg>
        <pc:spChg chg="del">
          <ac:chgData name="LALLI, Marek" userId="709f69ac-d1e1-4b76-9568-f1b42f00a5ca" providerId="ADAL" clId="{7F7438EA-9257-4037-B9D9-EB49E49F8ACF}" dt="2024-04-11T10:14:38.738" v="47" actId="478"/>
          <ac:spMkLst>
            <pc:docMk/>
            <pc:sldMk cId="1163538265" sldId="350"/>
            <ac:spMk id="13" creationId="{9EE07FD9-A2F9-49BA-AADF-3EC5DDC7317B}"/>
          </ac:spMkLst>
        </pc:spChg>
        <pc:spChg chg="del">
          <ac:chgData name="LALLI, Marek" userId="709f69ac-d1e1-4b76-9568-f1b42f00a5ca" providerId="ADAL" clId="{7F7438EA-9257-4037-B9D9-EB49E49F8ACF}" dt="2024-04-11T10:14:41.155" v="48" actId="478"/>
          <ac:spMkLst>
            <pc:docMk/>
            <pc:sldMk cId="1163538265" sldId="350"/>
            <ac:spMk id="14" creationId="{34392E1E-73A8-4978-BF0F-0809BF979172}"/>
          </ac:spMkLst>
        </pc:spChg>
        <pc:graphicFrameChg chg="add mod ord modGraphic">
          <ac:chgData name="LALLI, Marek" userId="709f69ac-d1e1-4b76-9568-f1b42f00a5ca" providerId="ADAL" clId="{7F7438EA-9257-4037-B9D9-EB49E49F8ACF}" dt="2024-04-11T11:41:22.821" v="1474" actId="20577"/>
          <ac:graphicFrameMkLst>
            <pc:docMk/>
            <pc:sldMk cId="1163538265" sldId="350"/>
            <ac:graphicFrameMk id="4" creationId="{B96F5053-EFBC-6E73-2AEF-3150E1BB9268}"/>
          </ac:graphicFrameMkLst>
        </pc:graphicFrameChg>
        <pc:picChg chg="del">
          <ac:chgData name="LALLI, Marek" userId="709f69ac-d1e1-4b76-9568-f1b42f00a5ca" providerId="ADAL" clId="{7F7438EA-9257-4037-B9D9-EB49E49F8ACF}" dt="2024-04-11T10:14:38.738" v="47" actId="478"/>
          <ac:picMkLst>
            <pc:docMk/>
            <pc:sldMk cId="1163538265" sldId="350"/>
            <ac:picMk id="12" creationId="{5C5103FA-4A0F-4DB5-AB79-1D26D634DD7D}"/>
          </ac:picMkLst>
        </pc:picChg>
        <pc:picChg chg="del">
          <ac:chgData name="LALLI, Marek" userId="709f69ac-d1e1-4b76-9568-f1b42f00a5ca" providerId="ADAL" clId="{7F7438EA-9257-4037-B9D9-EB49E49F8ACF}" dt="2024-04-11T10:14:38.738" v="47" actId="478"/>
          <ac:picMkLst>
            <pc:docMk/>
            <pc:sldMk cId="1163538265" sldId="350"/>
            <ac:picMk id="18" creationId="{6F8F62B1-5528-4C59-88CF-2C6546B179C6}"/>
          </ac:picMkLst>
        </pc:picChg>
        <pc:picChg chg="del">
          <ac:chgData name="LALLI, Marek" userId="709f69ac-d1e1-4b76-9568-f1b42f00a5ca" providerId="ADAL" clId="{7F7438EA-9257-4037-B9D9-EB49E49F8ACF}" dt="2024-04-11T10:14:38.738" v="47" actId="478"/>
          <ac:picMkLst>
            <pc:docMk/>
            <pc:sldMk cId="1163538265" sldId="350"/>
            <ac:picMk id="19" creationId="{92DCE81B-2366-4CC4-88EB-87A712217B4C}"/>
          </ac:picMkLst>
        </pc:picChg>
        <pc:cxnChg chg="del mod">
          <ac:chgData name="LALLI, Marek" userId="709f69ac-d1e1-4b76-9568-f1b42f00a5ca" providerId="ADAL" clId="{7F7438EA-9257-4037-B9D9-EB49E49F8ACF}" dt="2024-04-11T10:14:38.738" v="47" actId="478"/>
          <ac:cxnSpMkLst>
            <pc:docMk/>
            <pc:sldMk cId="1163538265" sldId="350"/>
            <ac:cxnSpMk id="15" creationId="{1F097E94-E8B2-40E0-8B73-DBF1B1F36B28}"/>
          </ac:cxnSpMkLst>
        </pc:cxnChg>
        <pc:cxnChg chg="del mod">
          <ac:chgData name="LALLI, Marek" userId="709f69ac-d1e1-4b76-9568-f1b42f00a5ca" providerId="ADAL" clId="{7F7438EA-9257-4037-B9D9-EB49E49F8ACF}" dt="2024-04-11T10:14:38.738" v="47" actId="478"/>
          <ac:cxnSpMkLst>
            <pc:docMk/>
            <pc:sldMk cId="1163538265" sldId="350"/>
            <ac:cxnSpMk id="16" creationId="{FEEAD005-A6B2-4C39-A4E4-3DE30C3AFBFA}"/>
          </ac:cxnSpMkLst>
        </pc:cxnChg>
        <pc:cxnChg chg="del mod">
          <ac:chgData name="LALLI, Marek" userId="709f69ac-d1e1-4b76-9568-f1b42f00a5ca" providerId="ADAL" clId="{7F7438EA-9257-4037-B9D9-EB49E49F8ACF}" dt="2024-04-11T10:14:38.738" v="47" actId="478"/>
          <ac:cxnSpMkLst>
            <pc:docMk/>
            <pc:sldMk cId="1163538265" sldId="350"/>
            <ac:cxnSpMk id="17" creationId="{F1E03681-6C13-460A-9E86-43F58CFCA88D}"/>
          </ac:cxnSpMkLst>
        </pc:cxn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22907124" sldId="351"/>
        </pc:sldMkLst>
        <pc:graphicFrameChg chg="mod modGraphic">
          <ac:chgData name="LALLI, Marek" userId="709f69ac-d1e1-4b76-9568-f1b42f00a5ca" providerId="ADAL" clId="{7F7438EA-9257-4037-B9D9-EB49E49F8ACF}" dt="2024-04-11T11:41:17.231" v="1468" actId="20577"/>
          <ac:graphicFrameMkLst>
            <pc:docMk/>
            <pc:sldMk cId="122907124" sldId="351"/>
            <ac:graphicFrameMk id="4" creationId="{B96F5053-EFBC-6E73-2AEF-3150E1BB9268}"/>
          </ac:graphicFrameMkLst>
        </pc:graphicFrame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2512992299" sldId="352"/>
        </pc:sldMkLst>
        <pc:graphicFrameChg chg="mod modGraphic">
          <ac:chgData name="LALLI, Marek" userId="709f69ac-d1e1-4b76-9568-f1b42f00a5ca" providerId="ADAL" clId="{7F7438EA-9257-4037-B9D9-EB49E49F8ACF}" dt="2024-04-11T11:41:12.662" v="1460" actId="20577"/>
          <ac:graphicFrameMkLst>
            <pc:docMk/>
            <pc:sldMk cId="2512992299" sldId="352"/>
            <ac:graphicFrameMk id="4" creationId="{B96F5053-EFBC-6E73-2AEF-3150E1BB9268}"/>
          </ac:graphicFrameMkLst>
        </pc:graphicFrameChg>
      </pc:sldChg>
      <pc:sldChg chg="addSp 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2772745803" sldId="353"/>
        </pc:sldMkLst>
        <pc:spChg chg="add mod">
          <ac:chgData name="LALLI, Marek" userId="709f69ac-d1e1-4b76-9568-f1b42f00a5ca" providerId="ADAL" clId="{7F7438EA-9257-4037-B9D9-EB49E49F8ACF}" dt="2024-04-11T10:24:23.792" v="940" actId="14100"/>
          <ac:spMkLst>
            <pc:docMk/>
            <pc:sldMk cId="2772745803" sldId="353"/>
            <ac:spMk id="5" creationId="{6DF23740-A2E3-C7C9-8D75-FF32FC56844E}"/>
          </ac:spMkLst>
        </pc:spChg>
        <pc:graphicFrameChg chg="del">
          <ac:chgData name="LALLI, Marek" userId="709f69ac-d1e1-4b76-9568-f1b42f00a5ca" providerId="ADAL" clId="{7F7438EA-9257-4037-B9D9-EB49E49F8ACF}" dt="2024-04-11T10:22:28.241" v="655" actId="478"/>
          <ac:graphicFrameMkLst>
            <pc:docMk/>
            <pc:sldMk cId="2772745803" sldId="353"/>
            <ac:graphicFrameMk id="4" creationId="{B96F5053-EFBC-6E73-2AEF-3150E1BB9268}"/>
          </ac:graphicFrameMkLst>
        </pc:graphicFrameChg>
        <pc:graphicFrameChg chg="add mod modGraphic">
          <ac:chgData name="LALLI, Marek" userId="709f69ac-d1e1-4b76-9568-f1b42f00a5ca" providerId="ADAL" clId="{7F7438EA-9257-4037-B9D9-EB49E49F8ACF}" dt="2024-04-11T10:24:14.027" v="938" actId="255"/>
          <ac:graphicFrameMkLst>
            <pc:docMk/>
            <pc:sldMk cId="2772745803" sldId="353"/>
            <ac:graphicFrameMk id="6" creationId="{28CBEAE5-1A9C-D342-0BFB-C1A5D7B6F2A9}"/>
          </ac:graphicFrameMkLst>
        </pc:graphicFrame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418913246" sldId="354"/>
        </pc:sldMkLst>
        <pc:spChg chg="mod">
          <ac:chgData name="LALLI, Marek" userId="709f69ac-d1e1-4b76-9568-f1b42f00a5ca" providerId="ADAL" clId="{7F7438EA-9257-4037-B9D9-EB49E49F8ACF}" dt="2024-04-11T11:00:36.993" v="951" actId="20577"/>
          <ac:spMkLst>
            <pc:docMk/>
            <pc:sldMk cId="3418913246" sldId="354"/>
            <ac:spMk id="2" creationId="{00DE98D1-9E6B-4573-A1FA-7ED7A06F7A16}"/>
          </ac:spMkLst>
        </pc:spChg>
        <pc:graphicFrameChg chg="mod modGraphic">
          <ac:chgData name="LALLI, Marek" userId="709f69ac-d1e1-4b76-9568-f1b42f00a5ca" providerId="ADAL" clId="{7F7438EA-9257-4037-B9D9-EB49E49F8ACF}" dt="2024-04-11T11:40:59.538" v="1447" actId="14100"/>
          <ac:graphicFrameMkLst>
            <pc:docMk/>
            <pc:sldMk cId="3418913246" sldId="354"/>
            <ac:graphicFrameMk id="4" creationId="{B96F5053-EFBC-6E73-2AEF-3150E1BB9268}"/>
          </ac:graphicFrameMkLst>
        </pc:graphicFrame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891594930" sldId="355"/>
        </pc:sldMkLst>
        <pc:graphicFrameChg chg="mod modGraphic">
          <ac:chgData name="LALLI, Marek" userId="709f69ac-d1e1-4b76-9568-f1b42f00a5ca" providerId="ADAL" clId="{7F7438EA-9257-4037-B9D9-EB49E49F8ACF}" dt="2024-04-11T11:41:09.466" v="1454" actId="20577"/>
          <ac:graphicFrameMkLst>
            <pc:docMk/>
            <pc:sldMk cId="3891594930" sldId="355"/>
            <ac:graphicFrameMk id="4" creationId="{B96F5053-EFBC-6E73-2AEF-3150E1BB9268}"/>
          </ac:graphicFrameMkLst>
        </pc:graphicFrame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4145401366" sldId="356"/>
        </pc:sldMkLst>
        <pc:graphicFrameChg chg="modGraphic">
          <ac:chgData name="LALLI, Marek" userId="709f69ac-d1e1-4b76-9568-f1b42f00a5ca" providerId="ADAL" clId="{7F7438EA-9257-4037-B9D9-EB49E49F8ACF}" dt="2024-04-11T11:45:35.110" v="2215" actId="20577"/>
          <ac:graphicFrameMkLst>
            <pc:docMk/>
            <pc:sldMk cId="4145401366" sldId="356"/>
            <ac:graphicFrameMk id="4" creationId="{B96F5053-EFBC-6E73-2AEF-3150E1BB9268}"/>
          </ac:graphicFrameMkLst>
        </pc:graphicFrameChg>
      </pc:sldChg>
      <pc:sldChg chg="modSp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809267540" sldId="357"/>
        </pc:sldMkLst>
        <pc:spChg chg="mod">
          <ac:chgData name="LALLI, Marek" userId="709f69ac-d1e1-4b76-9568-f1b42f00a5ca" providerId="ADAL" clId="{7F7438EA-9257-4037-B9D9-EB49E49F8ACF}" dt="2024-04-11T16:01:58.406" v="6570" actId="20577"/>
          <ac:spMkLst>
            <pc:docMk/>
            <pc:sldMk cId="809267540" sldId="357"/>
            <ac:spMk id="2" creationId="{00000000-0000-0000-0000-000000000000}"/>
          </ac:spMkLst>
        </pc:spChg>
        <pc:spChg chg="mod">
          <ac:chgData name="LALLI, Marek" userId="709f69ac-d1e1-4b76-9568-f1b42f00a5ca" providerId="ADAL" clId="{7F7438EA-9257-4037-B9D9-EB49E49F8ACF}" dt="2024-04-11T12:16:26.609" v="2405" actId="20577"/>
          <ac:spMkLst>
            <pc:docMk/>
            <pc:sldMk cId="809267540" sldId="357"/>
            <ac:spMk id="4" creationId="{00000000-0000-0000-0000-000000000000}"/>
          </ac:spMkLst>
        </pc:spChg>
      </pc:sldChg>
      <pc:sldChg chg="add del">
        <pc:chgData name="LALLI, Marek" userId="709f69ac-d1e1-4b76-9568-f1b42f00a5ca" providerId="ADAL" clId="{7F7438EA-9257-4037-B9D9-EB49E49F8ACF}" dt="2024-04-11T12:15:46.168" v="2403" actId="47"/>
        <pc:sldMkLst>
          <pc:docMk/>
          <pc:sldMk cId="3546797632" sldId="357"/>
        </pc:sldMkLst>
      </pc:sldChg>
      <pc:sldChg chg="add del">
        <pc:chgData name="LALLI, Marek" userId="709f69ac-d1e1-4b76-9568-f1b42f00a5ca" providerId="ADAL" clId="{7F7438EA-9257-4037-B9D9-EB49E49F8ACF}" dt="2024-04-11T12:17:27.965" v="2438" actId="47"/>
        <pc:sldMkLst>
          <pc:docMk/>
          <pc:sldMk cId="253526582" sldId="358"/>
        </pc:sldMkLst>
      </pc:sldChg>
      <pc:sldChg chg="modSp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978304431" sldId="358"/>
        </pc:sldMkLst>
        <pc:spChg chg="mod">
          <ac:chgData name="LALLI, Marek" userId="709f69ac-d1e1-4b76-9568-f1b42f00a5ca" providerId="ADAL" clId="{7F7438EA-9257-4037-B9D9-EB49E49F8ACF}" dt="2024-04-11T12:17:58.367" v="2490" actId="20577"/>
          <ac:spMkLst>
            <pc:docMk/>
            <pc:sldMk cId="1978304431" sldId="358"/>
            <ac:spMk id="2" creationId="{00000000-0000-0000-0000-000000000000}"/>
          </ac:spMkLst>
        </pc:spChg>
      </pc:sldChg>
      <pc:sldChg chg="modSp new del mod">
        <pc:chgData name="LALLI, Marek" userId="709f69ac-d1e1-4b76-9568-f1b42f00a5ca" providerId="ADAL" clId="{7F7438EA-9257-4037-B9D9-EB49E49F8ACF}" dt="2024-04-11T12:17:23.577" v="2436" actId="47"/>
        <pc:sldMkLst>
          <pc:docMk/>
          <pc:sldMk cId="3358221186" sldId="358"/>
        </pc:sldMkLst>
        <pc:spChg chg="mod">
          <ac:chgData name="LALLI, Marek" userId="709f69ac-d1e1-4b76-9568-f1b42f00a5ca" providerId="ADAL" clId="{7F7438EA-9257-4037-B9D9-EB49E49F8ACF}" dt="2024-04-11T12:17:15.054" v="2435" actId="20577"/>
          <ac:spMkLst>
            <pc:docMk/>
            <pc:sldMk cId="3358221186" sldId="358"/>
            <ac:spMk id="2" creationId="{F8F305C9-4A5F-271B-5D23-03FE4137BF19}"/>
          </ac:spMkLst>
        </pc:spChg>
      </pc:sldChg>
      <pc:sldChg chg="addSp 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325582710" sldId="359"/>
        </pc:sldMkLst>
        <pc:spChg chg="del">
          <ac:chgData name="LALLI, Marek" userId="709f69ac-d1e1-4b76-9568-f1b42f00a5ca" providerId="ADAL" clId="{7F7438EA-9257-4037-B9D9-EB49E49F8ACF}" dt="2024-04-11T12:19:07.227" v="2532" actId="478"/>
          <ac:spMkLst>
            <pc:docMk/>
            <pc:sldMk cId="1325582710" sldId="359"/>
            <ac:spMk id="2" creationId="{00DE98D1-9E6B-4573-A1FA-7ED7A06F7A16}"/>
          </ac:spMkLst>
        </pc:spChg>
        <pc:spChg chg="add mod">
          <ac:chgData name="LALLI, Marek" userId="709f69ac-d1e1-4b76-9568-f1b42f00a5ca" providerId="ADAL" clId="{7F7438EA-9257-4037-B9D9-EB49E49F8ACF}" dt="2024-04-11T12:50:22.314" v="3145" actId="5793"/>
          <ac:spMkLst>
            <pc:docMk/>
            <pc:sldMk cId="1325582710" sldId="359"/>
            <ac:spMk id="5" creationId="{2459A38F-3BC6-4627-932A-7525BB94CD48}"/>
          </ac:spMkLst>
        </pc:spChg>
        <pc:spChg chg="add del mod">
          <ac:chgData name="LALLI, Marek" userId="709f69ac-d1e1-4b76-9568-f1b42f00a5ca" providerId="ADAL" clId="{7F7438EA-9257-4037-B9D9-EB49E49F8ACF}" dt="2024-04-11T12:19:09.253" v="2533" actId="478"/>
          <ac:spMkLst>
            <pc:docMk/>
            <pc:sldMk cId="1325582710" sldId="359"/>
            <ac:spMk id="7" creationId="{61BD5AF1-CB30-5B8B-BA17-9D505F0D9A66}"/>
          </ac:spMkLst>
        </pc:spChg>
        <pc:spChg chg="add del mod">
          <ac:chgData name="LALLI, Marek" userId="709f69ac-d1e1-4b76-9568-f1b42f00a5ca" providerId="ADAL" clId="{7F7438EA-9257-4037-B9D9-EB49E49F8ACF}" dt="2024-04-11T12:19:17.095" v="2535" actId="478"/>
          <ac:spMkLst>
            <pc:docMk/>
            <pc:sldMk cId="1325582710" sldId="359"/>
            <ac:spMk id="8" creationId="{38AFA9D5-DCE4-07E6-0684-D25A9A91C44D}"/>
          </ac:spMkLst>
        </pc:spChg>
        <pc:spChg chg="add del mod">
          <ac:chgData name="LALLI, Marek" userId="709f69ac-d1e1-4b76-9568-f1b42f00a5ca" providerId="ADAL" clId="{7F7438EA-9257-4037-B9D9-EB49E49F8ACF}" dt="2024-04-11T12:19:20.099" v="2536" actId="478"/>
          <ac:spMkLst>
            <pc:docMk/>
            <pc:sldMk cId="1325582710" sldId="359"/>
            <ac:spMk id="10" creationId="{8653A219-4E98-C206-6DED-69EDFEC7BA13}"/>
          </ac:spMkLst>
        </pc:spChg>
        <pc:spChg chg="add mod">
          <ac:chgData name="LALLI, Marek" userId="709f69ac-d1e1-4b76-9568-f1b42f00a5ca" providerId="ADAL" clId="{7F7438EA-9257-4037-B9D9-EB49E49F8ACF}" dt="2024-04-11T14:37:06.847" v="3493" actId="20577"/>
          <ac:spMkLst>
            <pc:docMk/>
            <pc:sldMk cId="1325582710" sldId="359"/>
            <ac:spMk id="11" creationId="{9055A1B7-60BB-7BFF-7956-33EE8E79B79E}"/>
          </ac:spMkLst>
        </pc:spChg>
        <pc:graphicFrameChg chg="del">
          <ac:chgData name="LALLI, Marek" userId="709f69ac-d1e1-4b76-9568-f1b42f00a5ca" providerId="ADAL" clId="{7F7438EA-9257-4037-B9D9-EB49E49F8ACF}" dt="2024-04-11T12:19:02.514" v="2531" actId="478"/>
          <ac:graphicFrameMkLst>
            <pc:docMk/>
            <pc:sldMk cId="1325582710" sldId="359"/>
            <ac:graphicFrameMk id="4" creationId="{B96F5053-EFBC-6E73-2AEF-3150E1BB9268}"/>
          </ac:graphicFrameMkLst>
        </pc:graphicFrameChg>
      </pc:sldChg>
      <pc:sldChg chg="addSp 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928514070" sldId="360"/>
        </pc:sldMkLst>
        <pc:spChg chg="mod">
          <ac:chgData name="LALLI, Marek" userId="709f69ac-d1e1-4b76-9568-f1b42f00a5ca" providerId="ADAL" clId="{7F7438EA-9257-4037-B9D9-EB49E49F8ACF}" dt="2024-04-11T14:37:43.247" v="3605" actId="20577"/>
          <ac:spMkLst>
            <pc:docMk/>
            <pc:sldMk cId="3928514070" sldId="360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1T14:37:15.519" v="3523" actId="20577"/>
          <ac:spMkLst>
            <pc:docMk/>
            <pc:sldMk cId="3928514070" sldId="360"/>
            <ac:spMk id="11" creationId="{9055A1B7-60BB-7BFF-7956-33EE8E79B79E}"/>
          </ac:spMkLst>
        </pc:spChg>
        <pc:spChg chg="add del mod">
          <ac:chgData name="LALLI, Marek" userId="709f69ac-d1e1-4b76-9568-f1b42f00a5ca" providerId="ADAL" clId="{7F7438EA-9257-4037-B9D9-EB49E49F8ACF}" dt="2024-04-11T14:24:00.718" v="3281" actId="478"/>
          <ac:spMkLst>
            <pc:docMk/>
            <pc:sldMk cId="3928514070" sldId="360"/>
            <ac:spMk id="18" creationId="{C127CB1B-485E-0CC7-316E-E683C12E2130}"/>
          </ac:spMkLst>
        </pc:spChg>
        <pc:picChg chg="add mod">
          <ac:chgData name="LALLI, Marek" userId="709f69ac-d1e1-4b76-9568-f1b42f00a5ca" providerId="ADAL" clId="{7F7438EA-9257-4037-B9D9-EB49E49F8ACF}" dt="2024-04-11T14:21:54.826" v="3247" actId="1076"/>
          <ac:picMkLst>
            <pc:docMk/>
            <pc:sldMk cId="3928514070" sldId="360"/>
            <ac:picMk id="6" creationId="{CDBCA964-A225-B2FB-7E71-929DAECC8496}"/>
          </ac:picMkLst>
        </pc:picChg>
        <pc:cxnChg chg="add mod">
          <ac:chgData name="LALLI, Marek" userId="709f69ac-d1e1-4b76-9568-f1b42f00a5ca" providerId="ADAL" clId="{7F7438EA-9257-4037-B9D9-EB49E49F8ACF}" dt="2024-04-11T12:51:12.014" v="3150" actId="13822"/>
          <ac:cxnSpMkLst>
            <pc:docMk/>
            <pc:sldMk cId="3928514070" sldId="360"/>
            <ac:cxnSpMk id="3" creationId="{6478B326-40B2-01F9-457A-649521BF8EB6}"/>
          </ac:cxnSpMkLst>
        </pc:cxnChg>
        <pc:cxnChg chg="add mod">
          <ac:chgData name="LALLI, Marek" userId="709f69ac-d1e1-4b76-9568-f1b42f00a5ca" providerId="ADAL" clId="{7F7438EA-9257-4037-B9D9-EB49E49F8ACF}" dt="2024-04-11T14:22:28.665" v="3256" actId="14100"/>
          <ac:cxnSpMkLst>
            <pc:docMk/>
            <pc:sldMk cId="3928514070" sldId="360"/>
            <ac:cxnSpMk id="8" creationId="{2FB1C997-6F6E-FD2B-D9AD-EE2DC6A49273}"/>
          </ac:cxnSpMkLst>
        </pc:cxnChg>
        <pc:cxnChg chg="add mod">
          <ac:chgData name="LALLI, Marek" userId="709f69ac-d1e1-4b76-9568-f1b42f00a5ca" providerId="ADAL" clId="{7F7438EA-9257-4037-B9D9-EB49E49F8ACF}" dt="2024-04-11T14:22:37.194" v="3263" actId="14100"/>
          <ac:cxnSpMkLst>
            <pc:docMk/>
            <pc:sldMk cId="3928514070" sldId="360"/>
            <ac:cxnSpMk id="12" creationId="{2A3E4801-B703-04DA-38D8-EB7C715E3F16}"/>
          </ac:cxnSpMkLst>
        </pc:cxnChg>
        <pc:cxnChg chg="add mod">
          <ac:chgData name="LALLI, Marek" userId="709f69ac-d1e1-4b76-9568-f1b42f00a5ca" providerId="ADAL" clId="{7F7438EA-9257-4037-B9D9-EB49E49F8ACF}" dt="2024-04-11T14:22:44.202" v="3266" actId="14100"/>
          <ac:cxnSpMkLst>
            <pc:docMk/>
            <pc:sldMk cId="3928514070" sldId="360"/>
            <ac:cxnSpMk id="14" creationId="{6C9631E0-299C-2D5E-1007-B8F69D7C34FF}"/>
          </ac:cxnSpMkLst>
        </pc:cxnChg>
        <pc:cxnChg chg="add mod">
          <ac:chgData name="LALLI, Marek" userId="709f69ac-d1e1-4b76-9568-f1b42f00a5ca" providerId="ADAL" clId="{7F7438EA-9257-4037-B9D9-EB49E49F8ACF}" dt="2024-04-11T14:22:49.370" v="3269" actId="14100"/>
          <ac:cxnSpMkLst>
            <pc:docMk/>
            <pc:sldMk cId="3928514070" sldId="360"/>
            <ac:cxnSpMk id="16" creationId="{7842F934-F316-8D99-E762-95A9E2CC6A31}"/>
          </ac:cxnSpMkLst>
        </pc:cxnChg>
        <pc:cxnChg chg="add mod">
          <ac:chgData name="LALLI, Marek" userId="709f69ac-d1e1-4b76-9568-f1b42f00a5ca" providerId="ADAL" clId="{7F7438EA-9257-4037-B9D9-EB49E49F8ACF}" dt="2024-04-11T14:24:04.364" v="3283" actId="1035"/>
          <ac:cxnSpMkLst>
            <pc:docMk/>
            <pc:sldMk cId="3928514070" sldId="360"/>
            <ac:cxnSpMk id="19" creationId="{0F7F23BC-48A8-7C82-C3EA-82CCB3480F7A}"/>
          </ac:cxnSpMkLst>
        </pc:cxnChg>
        <pc:cxnChg chg="add mod">
          <ac:chgData name="LALLI, Marek" userId="709f69ac-d1e1-4b76-9568-f1b42f00a5ca" providerId="ADAL" clId="{7F7438EA-9257-4037-B9D9-EB49E49F8ACF}" dt="2024-04-11T14:24:17.037" v="3287" actId="14100"/>
          <ac:cxnSpMkLst>
            <pc:docMk/>
            <pc:sldMk cId="3928514070" sldId="360"/>
            <ac:cxnSpMk id="22" creationId="{8AD258E0-03C4-C9F5-F4D7-3F0FBDAC4AC3}"/>
          </ac:cxnSpMkLst>
        </pc:cxnChg>
      </pc:sldChg>
      <pc:sldChg chg="add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267231600" sldId="361"/>
        </pc:sldMkLst>
        <pc:spChg chg="add mod">
          <ac:chgData name="LALLI, Marek" userId="709f69ac-d1e1-4b76-9568-f1b42f00a5ca" providerId="ADAL" clId="{7F7438EA-9257-4037-B9D9-EB49E49F8ACF}" dt="2024-04-11T12:55:23.092" v="3207" actId="1582"/>
          <ac:spMkLst>
            <pc:docMk/>
            <pc:sldMk cId="267231600" sldId="361"/>
            <ac:spMk id="2" creationId="{B6FBFBC5-E88C-7EDD-2751-BC3FAFEBD5DE}"/>
          </ac:spMkLst>
        </pc:spChg>
        <pc:spChg chg="add mod">
          <ac:chgData name="LALLI, Marek" userId="709f69ac-d1e1-4b76-9568-f1b42f00a5ca" providerId="ADAL" clId="{7F7438EA-9257-4037-B9D9-EB49E49F8ACF}" dt="2024-04-11T12:55:35.949" v="3229" actId="20577"/>
          <ac:spMkLst>
            <pc:docMk/>
            <pc:sldMk cId="267231600" sldId="361"/>
            <ac:spMk id="3" creationId="{40D0D4E6-5E1A-28E2-F81B-DC88BBF30EF1}"/>
          </ac:spMkLst>
        </pc:spChg>
        <pc:spChg chg="add mod">
          <ac:chgData name="LALLI, Marek" userId="709f69ac-d1e1-4b76-9568-f1b42f00a5ca" providerId="ADAL" clId="{7F7438EA-9257-4037-B9D9-EB49E49F8ACF}" dt="2024-04-11T12:55:52.433" v="3233" actId="208"/>
          <ac:spMkLst>
            <pc:docMk/>
            <pc:sldMk cId="267231600" sldId="361"/>
            <ac:spMk id="4" creationId="{E76D8B55-125A-8DD8-E611-DF90F5E2734F}"/>
          </ac:spMkLst>
        </pc:spChg>
        <pc:spChg chg="add mod">
          <ac:chgData name="LALLI, Marek" userId="709f69ac-d1e1-4b76-9568-f1b42f00a5ca" providerId="ADAL" clId="{7F7438EA-9257-4037-B9D9-EB49E49F8ACF}" dt="2024-04-11T12:57:09.971" v="3244" actId="1076"/>
          <ac:spMkLst>
            <pc:docMk/>
            <pc:sldMk cId="267231600" sldId="361"/>
            <ac:spMk id="6" creationId="{B02A2422-688A-C43A-B917-7C0BAFA49734}"/>
          </ac:spMkLst>
        </pc:spChg>
        <pc:spChg chg="mod">
          <ac:chgData name="LALLI, Marek" userId="709f69ac-d1e1-4b76-9568-f1b42f00a5ca" providerId="ADAL" clId="{7F7438EA-9257-4037-B9D9-EB49E49F8ACF}" dt="2024-04-11T14:37:11.215" v="3508" actId="20577"/>
          <ac:spMkLst>
            <pc:docMk/>
            <pc:sldMk cId="267231600" sldId="361"/>
            <ac:spMk id="11" creationId="{9055A1B7-60BB-7BFF-7956-33EE8E79B79E}"/>
          </ac:spMkLst>
        </pc:spChg>
      </pc:sldChg>
      <pc:sldChg chg="addSp 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853318903" sldId="362"/>
        </pc:sldMkLst>
        <pc:spChg chg="mod">
          <ac:chgData name="LALLI, Marek" userId="709f69ac-d1e1-4b76-9568-f1b42f00a5ca" providerId="ADAL" clId="{7F7438EA-9257-4037-B9D9-EB49E49F8ACF}" dt="2024-04-11T14:37:33.977" v="3584" actId="20577"/>
          <ac:spMkLst>
            <pc:docMk/>
            <pc:sldMk cId="1853318903" sldId="362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1T14:37:20.364" v="3538" actId="20577"/>
          <ac:spMkLst>
            <pc:docMk/>
            <pc:sldMk cId="1853318903" sldId="362"/>
            <ac:spMk id="11" creationId="{9055A1B7-60BB-7BFF-7956-33EE8E79B79E}"/>
          </ac:spMkLst>
        </pc:spChg>
        <pc:spChg chg="add del mod">
          <ac:chgData name="LALLI, Marek" userId="709f69ac-d1e1-4b76-9568-f1b42f00a5ca" providerId="ADAL" clId="{7F7438EA-9257-4037-B9D9-EB49E49F8ACF}" dt="2024-04-11T14:28:25.954" v="3357" actId="478"/>
          <ac:spMkLst>
            <pc:docMk/>
            <pc:sldMk cId="1853318903" sldId="362"/>
            <ac:spMk id="23" creationId="{E28C605E-BEEB-4BAC-A58B-A0C46B548D0D}"/>
          </ac:spMkLst>
        </pc:spChg>
        <pc:spChg chg="add del mod">
          <ac:chgData name="LALLI, Marek" userId="709f69ac-d1e1-4b76-9568-f1b42f00a5ca" providerId="ADAL" clId="{7F7438EA-9257-4037-B9D9-EB49E49F8ACF}" dt="2024-04-11T14:28:27.523" v="3358" actId="478"/>
          <ac:spMkLst>
            <pc:docMk/>
            <pc:sldMk cId="1853318903" sldId="362"/>
            <ac:spMk id="24" creationId="{C20F9CCD-4F56-E695-D433-92395202CB82}"/>
          </ac:spMkLst>
        </pc:spChg>
        <pc:spChg chg="add mod">
          <ac:chgData name="LALLI, Marek" userId="709f69ac-d1e1-4b76-9568-f1b42f00a5ca" providerId="ADAL" clId="{7F7438EA-9257-4037-B9D9-EB49E49F8ACF}" dt="2024-04-11T14:34:49.865" v="3451" actId="1076"/>
          <ac:spMkLst>
            <pc:docMk/>
            <pc:sldMk cId="1853318903" sldId="362"/>
            <ac:spMk id="36" creationId="{7CA96E24-0E11-EBE8-9381-A582D5D56A5C}"/>
          </ac:spMkLst>
        </pc:spChg>
        <pc:picChg chg="add del mod">
          <ac:chgData name="LALLI, Marek" userId="709f69ac-d1e1-4b76-9568-f1b42f00a5ca" providerId="ADAL" clId="{7F7438EA-9257-4037-B9D9-EB49E49F8ACF}" dt="2024-04-11T14:26:43.510" v="3316" actId="478"/>
          <ac:picMkLst>
            <pc:docMk/>
            <pc:sldMk cId="1853318903" sldId="362"/>
            <ac:picMk id="4" creationId="{4EED0E36-862C-2652-D218-55B84FFB06E6}"/>
          </ac:picMkLst>
        </pc:picChg>
        <pc:picChg chg="add del">
          <ac:chgData name="LALLI, Marek" userId="709f69ac-d1e1-4b76-9568-f1b42f00a5ca" providerId="ADAL" clId="{7F7438EA-9257-4037-B9D9-EB49E49F8ACF}" dt="2024-04-11T14:32:42.030" v="3377" actId="478"/>
          <ac:picMkLst>
            <pc:docMk/>
            <pc:sldMk cId="1853318903" sldId="362"/>
            <ac:picMk id="6" creationId="{CDBCA964-A225-B2FB-7E71-929DAECC8496}"/>
          </ac:picMkLst>
        </pc:picChg>
        <pc:picChg chg="add del mod">
          <ac:chgData name="LALLI, Marek" userId="709f69ac-d1e1-4b76-9568-f1b42f00a5ca" providerId="ADAL" clId="{7F7438EA-9257-4037-B9D9-EB49E49F8ACF}" dt="2024-04-11T14:32:42.030" v="3377" actId="478"/>
          <ac:picMkLst>
            <pc:docMk/>
            <pc:sldMk cId="1853318903" sldId="362"/>
            <ac:picMk id="9" creationId="{96F8E7AE-797A-F0EB-993D-239D499F57AA}"/>
          </ac:picMkLst>
        </pc:pic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8" creationId="{2FB1C997-6F6E-FD2B-D9AD-EE2DC6A49273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0" creationId="{449B06AE-C72F-4ED2-AE91-AB2663C4302C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2" creationId="{2A3E4801-B703-04DA-38D8-EB7C715E3F16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4" creationId="{6C9631E0-299C-2D5E-1007-B8F69D7C34FF}"/>
          </ac:cxnSpMkLst>
        </pc:cxnChg>
        <pc:cxnChg chg="add del mod">
          <ac:chgData name="LALLI, Marek" userId="709f69ac-d1e1-4b76-9568-f1b42f00a5ca" providerId="ADAL" clId="{7F7438EA-9257-4037-B9D9-EB49E49F8ACF}" dt="2024-04-11T14:27:45.653" v="3341" actId="478"/>
          <ac:cxnSpMkLst>
            <pc:docMk/>
            <pc:sldMk cId="1853318903" sldId="362"/>
            <ac:cxnSpMk id="15" creationId="{26D41EDE-B8C7-9012-4C94-0D758ED33696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6" creationId="{7842F934-F316-8D99-E762-95A9E2CC6A31}"/>
          </ac:cxnSpMkLst>
        </pc:cxnChg>
        <pc:cxnChg chg="add del mod">
          <ac:chgData name="LALLI, Marek" userId="709f69ac-d1e1-4b76-9568-f1b42f00a5ca" providerId="ADAL" clId="{7F7438EA-9257-4037-B9D9-EB49E49F8ACF}" dt="2024-04-11T14:27:46.661" v="3342" actId="478"/>
          <ac:cxnSpMkLst>
            <pc:docMk/>
            <pc:sldMk cId="1853318903" sldId="362"/>
            <ac:cxnSpMk id="18" creationId="{705F4BC9-C5D2-96CD-11DB-524A115F4871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19" creationId="{0F7F23BC-48A8-7C82-C3EA-82CCB3480F7A}"/>
          </ac:cxnSpMkLst>
        </pc:cxnChg>
        <pc:cxnChg chg="add del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2" creationId="{8AD258E0-03C4-C9F5-F4D7-3F0FBDAC4AC3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5" creationId="{20088F56-A977-AFD9-2C34-5486223626F8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7" creationId="{949B5A27-0912-7117-2C68-8313395533B7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8" creationId="{4813446B-27DE-4F34-AB86-05023033C2A5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29" creationId="{B8C4266B-8216-61FD-009F-287DC3A8699F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31" creationId="{4600F540-BD45-34CE-7239-17797FDD6AE4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32" creationId="{0A18759F-2069-FAF2-3746-E309E2453C50}"/>
          </ac:cxnSpMkLst>
        </pc:cxnChg>
        <pc:cxnChg chg="add del mod">
          <ac:chgData name="LALLI, Marek" userId="709f69ac-d1e1-4b76-9568-f1b42f00a5ca" providerId="ADAL" clId="{7F7438EA-9257-4037-B9D9-EB49E49F8ACF}" dt="2024-04-11T14:32:42.030" v="3377" actId="478"/>
          <ac:cxnSpMkLst>
            <pc:docMk/>
            <pc:sldMk cId="1853318903" sldId="362"/>
            <ac:cxnSpMk id="34" creationId="{62D10448-936B-208D-3466-E496E78E0E08}"/>
          </ac:cxnSpMkLst>
        </pc:cxnChg>
        <pc:cxnChg chg="add mod">
          <ac:chgData name="LALLI, Marek" userId="709f69ac-d1e1-4b76-9568-f1b42f00a5ca" providerId="ADAL" clId="{7F7438EA-9257-4037-B9D9-EB49E49F8ACF}" dt="2024-04-11T14:36:41.087" v="3470" actId="1038"/>
          <ac:cxnSpMkLst>
            <pc:docMk/>
            <pc:sldMk cId="1853318903" sldId="362"/>
            <ac:cxnSpMk id="37" creationId="{A9CC2A98-B84E-C77A-F187-87166163C9ED}"/>
          </ac:cxnSpMkLst>
        </pc:cxnChg>
      </pc:sldChg>
      <pc:sldChg chg="addSp 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780908066" sldId="363"/>
        </pc:sldMkLst>
        <pc:spChg chg="mod">
          <ac:chgData name="LALLI, Marek" userId="709f69ac-d1e1-4b76-9568-f1b42f00a5ca" providerId="ADAL" clId="{7F7438EA-9257-4037-B9D9-EB49E49F8ACF}" dt="2024-04-11T14:37:29.147" v="3566" actId="20577"/>
          <ac:spMkLst>
            <pc:docMk/>
            <pc:sldMk cId="1780908066" sldId="363"/>
            <ac:spMk id="5" creationId="{2459A38F-3BC6-4627-932A-7525BB94CD48}"/>
          </ac:spMkLst>
        </pc:spChg>
        <pc:spChg chg="add mod">
          <ac:chgData name="LALLI, Marek" userId="709f69ac-d1e1-4b76-9568-f1b42f00a5ca" providerId="ADAL" clId="{7F7438EA-9257-4037-B9D9-EB49E49F8ACF}" dt="2024-04-11T14:34:38.827" v="3449" actId="255"/>
          <ac:spMkLst>
            <pc:docMk/>
            <pc:sldMk cId="1780908066" sldId="363"/>
            <ac:spMk id="7" creationId="{FED1E065-C49B-5C8E-1204-F0F66A5DDCBE}"/>
          </ac:spMkLst>
        </pc:spChg>
        <pc:spChg chg="mod">
          <ac:chgData name="LALLI, Marek" userId="709f69ac-d1e1-4b76-9568-f1b42f00a5ca" providerId="ADAL" clId="{7F7438EA-9257-4037-B9D9-EB49E49F8ACF}" dt="2024-04-11T14:37:25.164" v="3553" actId="20577"/>
          <ac:spMkLst>
            <pc:docMk/>
            <pc:sldMk cId="1780908066" sldId="363"/>
            <ac:spMk id="11" creationId="{9055A1B7-60BB-7BFF-7956-33EE8E79B79E}"/>
          </ac:spMkLst>
        </pc:spChg>
        <pc:spChg chg="add del">
          <ac:chgData name="LALLI, Marek" userId="709f69ac-d1e1-4b76-9568-f1b42f00a5ca" providerId="ADAL" clId="{7F7438EA-9257-4037-B9D9-EB49E49F8ACF}" dt="2024-04-11T14:35:44.991" v="3457" actId="478"/>
          <ac:spMkLst>
            <pc:docMk/>
            <pc:sldMk cId="1780908066" sldId="363"/>
            <ac:spMk id="17" creationId="{E61344D1-0464-0C3A-3281-88293525F996}"/>
          </ac:spMkLst>
        </pc:spChg>
        <pc:picChg chg="add mod modCrop">
          <ac:chgData name="LALLI, Marek" userId="709f69ac-d1e1-4b76-9568-f1b42f00a5ca" providerId="ADAL" clId="{7F7438EA-9257-4037-B9D9-EB49E49F8ACF}" dt="2024-04-11T14:33:51.200" v="3396" actId="732"/>
          <ac:picMkLst>
            <pc:docMk/>
            <pc:sldMk cId="1780908066" sldId="363"/>
            <ac:picMk id="4" creationId="{DE978E58-59A6-877F-273D-64934B1C79DB}"/>
          </ac:picMkLst>
        </pc:picChg>
        <pc:picChg chg="add del mod modCrop">
          <ac:chgData name="LALLI, Marek" userId="709f69ac-d1e1-4b76-9568-f1b42f00a5ca" providerId="ADAL" clId="{7F7438EA-9257-4037-B9D9-EB49E49F8ACF}" dt="2024-04-11T14:34:03.239" v="3397" actId="732"/>
          <ac:picMkLst>
            <pc:docMk/>
            <pc:sldMk cId="1780908066" sldId="363"/>
            <ac:picMk id="6" creationId="{CDBCA964-A225-B2FB-7E71-929DAECC8496}"/>
          </ac:picMkLst>
        </pc:picChg>
        <pc:picChg chg="add del">
          <ac:chgData name="LALLI, Marek" userId="709f69ac-d1e1-4b76-9568-f1b42f00a5ca" providerId="ADAL" clId="{7F7438EA-9257-4037-B9D9-EB49E49F8ACF}" dt="2024-04-11T14:33:01.049" v="3381" actId="478"/>
          <ac:picMkLst>
            <pc:docMk/>
            <pc:sldMk cId="1780908066" sldId="363"/>
            <ac:picMk id="9" creationId="{96F8E7AE-797A-F0EB-993D-239D499F57AA}"/>
          </ac:picMkLst>
        </pc:pic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8" creationId="{2FB1C997-6F6E-FD2B-D9AD-EE2DC6A49273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0" creationId="{449B06AE-C72F-4ED2-AE91-AB2663C4302C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2" creationId="{2A3E4801-B703-04DA-38D8-EB7C715E3F16}"/>
          </ac:cxnSpMkLst>
        </pc:cxnChg>
        <pc:cxnChg chg="add mod">
          <ac:chgData name="LALLI, Marek" userId="709f69ac-d1e1-4b76-9568-f1b42f00a5ca" providerId="ADAL" clId="{7F7438EA-9257-4037-B9D9-EB49E49F8ACF}" dt="2024-04-11T14:35:17.800" v="3455" actId="14100"/>
          <ac:cxnSpMkLst>
            <pc:docMk/>
            <pc:sldMk cId="1780908066" sldId="363"/>
            <ac:cxnSpMk id="13" creationId="{32524833-6574-853D-F6C8-5A4C9DA8FCF1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4" creationId="{6C9631E0-299C-2D5E-1007-B8F69D7C34FF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6" creationId="{7842F934-F316-8D99-E762-95A9E2CC6A31}"/>
          </ac:cxnSpMkLst>
        </pc:cxnChg>
        <pc:cxnChg chg="add mod">
          <ac:chgData name="LALLI, Marek" userId="709f69ac-d1e1-4b76-9568-f1b42f00a5ca" providerId="ADAL" clId="{7F7438EA-9257-4037-B9D9-EB49E49F8ACF}" dt="2024-04-11T14:36:54.559" v="3478" actId="1035"/>
          <ac:cxnSpMkLst>
            <pc:docMk/>
            <pc:sldMk cId="1780908066" sldId="363"/>
            <ac:cxnSpMk id="18" creationId="{15CC9B06-5F31-AD5F-E636-255AC4A4BA65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19" creationId="{0F7F23BC-48A8-7C82-C3EA-82CCB3480F7A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2" creationId="{8AD258E0-03C4-C9F5-F4D7-3F0FBDAC4AC3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5" creationId="{20088F56-A977-AFD9-2C34-5486223626F8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7" creationId="{949B5A27-0912-7117-2C68-8313395533B7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8" creationId="{4813446B-27DE-4F34-AB86-05023033C2A5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29" creationId="{B8C4266B-8216-61FD-009F-287DC3A8699F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31" creationId="{4600F540-BD45-34CE-7239-17797FDD6AE4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32" creationId="{0A18759F-2069-FAF2-3746-E309E2453C50}"/>
          </ac:cxnSpMkLst>
        </pc:cxnChg>
        <pc:cxnChg chg="add del">
          <ac:chgData name="LALLI, Marek" userId="709f69ac-d1e1-4b76-9568-f1b42f00a5ca" providerId="ADAL" clId="{7F7438EA-9257-4037-B9D9-EB49E49F8ACF}" dt="2024-04-11T14:33:04.026" v="3382" actId="478"/>
          <ac:cxnSpMkLst>
            <pc:docMk/>
            <pc:sldMk cId="1780908066" sldId="363"/>
            <ac:cxnSpMk id="34" creationId="{62D10448-936B-208D-3466-E496E78E0E08}"/>
          </ac:cxnSpMkLst>
        </pc:cxnChg>
      </pc:sldChg>
      <pc:sldChg chg="addSp 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720519255" sldId="364"/>
        </pc:sldMkLst>
        <pc:spChg chg="mod">
          <ac:chgData name="LALLI, Marek" userId="709f69ac-d1e1-4b76-9568-f1b42f00a5ca" providerId="ADAL" clId="{7F7438EA-9257-4037-B9D9-EB49E49F8ACF}" dt="2024-04-16T07:18:04.804" v="8454" actId="20577"/>
          <ac:spMkLst>
            <pc:docMk/>
            <pc:sldMk cId="1720519255" sldId="364"/>
            <ac:spMk id="5" creationId="{2459A38F-3BC6-4627-932A-7525BB94CD48}"/>
          </ac:spMkLst>
        </pc:spChg>
        <pc:spChg chg="del">
          <ac:chgData name="LALLI, Marek" userId="709f69ac-d1e1-4b76-9568-f1b42f00a5ca" providerId="ADAL" clId="{7F7438EA-9257-4037-B9D9-EB49E49F8ACF}" dt="2024-04-11T14:56:55.565" v="3859" actId="478"/>
          <ac:spMkLst>
            <pc:docMk/>
            <pc:sldMk cId="1720519255" sldId="364"/>
            <ac:spMk id="7" creationId="{FED1E065-C49B-5C8E-1204-F0F66A5DDCBE}"/>
          </ac:spMkLst>
        </pc:spChg>
        <pc:spChg chg="add del">
          <ac:chgData name="LALLI, Marek" userId="709f69ac-d1e1-4b76-9568-f1b42f00a5ca" providerId="ADAL" clId="{7F7438EA-9257-4037-B9D9-EB49E49F8ACF}" dt="2024-04-11T14:59:08.850" v="3869" actId="478"/>
          <ac:spMkLst>
            <pc:docMk/>
            <pc:sldMk cId="1720519255" sldId="364"/>
            <ac:spMk id="9" creationId="{D138F45C-3258-DDAD-08A6-3228713DC024}"/>
          </ac:spMkLst>
        </pc:spChg>
        <pc:spChg chg="mod">
          <ac:chgData name="LALLI, Marek" userId="709f69ac-d1e1-4b76-9568-f1b42f00a5ca" providerId="ADAL" clId="{7F7438EA-9257-4037-B9D9-EB49E49F8ACF}" dt="2024-04-11T14:50:13.474" v="3681" actId="20577"/>
          <ac:spMkLst>
            <pc:docMk/>
            <pc:sldMk cId="1720519255" sldId="364"/>
            <ac:spMk id="11" creationId="{9055A1B7-60BB-7BFF-7956-33EE8E79B79E}"/>
          </ac:spMkLst>
        </pc:spChg>
        <pc:picChg chg="del">
          <ac:chgData name="LALLI, Marek" userId="709f69ac-d1e1-4b76-9568-f1b42f00a5ca" providerId="ADAL" clId="{7F7438EA-9257-4037-B9D9-EB49E49F8ACF}" dt="2024-04-11T14:56:55.565" v="3859" actId="478"/>
          <ac:picMkLst>
            <pc:docMk/>
            <pc:sldMk cId="1720519255" sldId="364"/>
            <ac:picMk id="4" creationId="{DE978E58-59A6-877F-273D-64934B1C79DB}"/>
          </ac:picMkLst>
        </pc:picChg>
        <pc:picChg chg="del">
          <ac:chgData name="LALLI, Marek" userId="709f69ac-d1e1-4b76-9568-f1b42f00a5ca" providerId="ADAL" clId="{7F7438EA-9257-4037-B9D9-EB49E49F8ACF}" dt="2024-04-11T14:56:55.565" v="3859" actId="478"/>
          <ac:picMkLst>
            <pc:docMk/>
            <pc:sldMk cId="1720519255" sldId="364"/>
            <ac:picMk id="6" creationId="{CDBCA964-A225-B2FB-7E71-929DAECC8496}"/>
          </ac:picMkLst>
        </pc:picChg>
        <pc:picChg chg="add del mod">
          <ac:chgData name="LALLI, Marek" userId="709f69ac-d1e1-4b76-9568-f1b42f00a5ca" providerId="ADAL" clId="{7F7438EA-9257-4037-B9D9-EB49E49F8ACF}" dt="2024-04-11T14:59:10.140" v="3870" actId="478"/>
          <ac:picMkLst>
            <pc:docMk/>
            <pc:sldMk cId="1720519255" sldId="364"/>
            <ac:picMk id="8" creationId="{306CB433-6919-0C5C-E0B6-5912C4DB3195}"/>
          </ac:picMkLst>
        </pc:picChg>
        <pc:picChg chg="add del">
          <ac:chgData name="LALLI, Marek" userId="709f69ac-d1e1-4b76-9568-f1b42f00a5ca" providerId="ADAL" clId="{7F7438EA-9257-4037-B9D9-EB49E49F8ACF}" dt="2024-04-11T15:22:10.447" v="4642" actId="478"/>
          <ac:picMkLst>
            <pc:docMk/>
            <pc:sldMk cId="1720519255" sldId="364"/>
            <ac:picMk id="12" creationId="{638AF62E-72DF-2D96-AED5-9B8D675DB81B}"/>
          </ac:picMkLst>
        </pc:picChg>
        <pc:cxnChg chg="del">
          <ac:chgData name="LALLI, Marek" userId="709f69ac-d1e1-4b76-9568-f1b42f00a5ca" providerId="ADAL" clId="{7F7438EA-9257-4037-B9D9-EB49E49F8ACF}" dt="2024-04-11T14:56:53.275" v="3858" actId="478"/>
          <ac:cxnSpMkLst>
            <pc:docMk/>
            <pc:sldMk cId="1720519255" sldId="364"/>
            <ac:cxnSpMk id="3" creationId="{6478B326-40B2-01F9-457A-649521BF8EB6}"/>
          </ac:cxnSpMkLst>
        </pc:cxnChg>
        <pc:cxnChg chg="del">
          <ac:chgData name="LALLI, Marek" userId="709f69ac-d1e1-4b76-9568-f1b42f00a5ca" providerId="ADAL" clId="{7F7438EA-9257-4037-B9D9-EB49E49F8ACF}" dt="2024-04-11T14:56:55.565" v="3859" actId="478"/>
          <ac:cxnSpMkLst>
            <pc:docMk/>
            <pc:sldMk cId="1720519255" sldId="364"/>
            <ac:cxnSpMk id="13" creationId="{32524833-6574-853D-F6C8-5A4C9DA8FCF1}"/>
          </ac:cxnSpMkLst>
        </pc:cxnChg>
        <pc:cxnChg chg="del">
          <ac:chgData name="LALLI, Marek" userId="709f69ac-d1e1-4b76-9568-f1b42f00a5ca" providerId="ADAL" clId="{7F7438EA-9257-4037-B9D9-EB49E49F8ACF}" dt="2024-04-11T14:56:55.565" v="3859" actId="478"/>
          <ac:cxnSpMkLst>
            <pc:docMk/>
            <pc:sldMk cId="1720519255" sldId="364"/>
            <ac:cxnSpMk id="18" creationId="{15CC9B06-5F31-AD5F-E636-255AC4A4BA65}"/>
          </ac:cxnSpMkLst>
        </pc:cxn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201771454" sldId="365"/>
        </pc:sldMkLst>
        <pc:spChg chg="mod">
          <ac:chgData name="LALLI, Marek" userId="709f69ac-d1e1-4b76-9568-f1b42f00a5ca" providerId="ADAL" clId="{7F7438EA-9257-4037-B9D9-EB49E49F8ACF}" dt="2024-04-11T14:54:24.167" v="3716" actId="20577"/>
          <ac:spMkLst>
            <pc:docMk/>
            <pc:sldMk cId="1201771454" sldId="365"/>
            <ac:spMk id="2" creationId="{00000000-0000-0000-0000-000000000000}"/>
          </ac:spMkLst>
        </pc:spChg>
      </pc:sldChg>
      <pc:sldChg chg="add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704249752" sldId="366"/>
        </pc:sldMkLst>
        <pc:spChg chg="mod">
          <ac:chgData name="LALLI, Marek" userId="709f69ac-d1e1-4b76-9568-f1b42f00a5ca" providerId="ADAL" clId="{7F7438EA-9257-4037-B9D9-EB49E49F8ACF}" dt="2024-04-11T15:44:38.150" v="6191" actId="115"/>
          <ac:spMkLst>
            <pc:docMk/>
            <pc:sldMk cId="1704249752" sldId="366"/>
            <ac:spMk id="5" creationId="{2459A38F-3BC6-4627-932A-7525BB94CD48}"/>
          </ac:spMkLst>
        </pc:spChg>
        <pc:graphicFrameChg chg="add mod modGraphic">
          <ac:chgData name="LALLI, Marek" userId="709f69ac-d1e1-4b76-9568-f1b42f00a5ca" providerId="ADAL" clId="{7F7438EA-9257-4037-B9D9-EB49E49F8ACF}" dt="2024-04-16T07:19:28.699" v="8468" actId="20577"/>
          <ac:graphicFrameMkLst>
            <pc:docMk/>
            <pc:sldMk cId="1704249752" sldId="366"/>
            <ac:graphicFrameMk id="2" creationId="{8A610377-FC81-7E44-C9DC-9D1D9627FE32}"/>
          </ac:graphicFrameMkLst>
        </pc:graphicFrameChg>
      </pc:sldChg>
      <pc:sldChg chg="modSp add del mod ord modNotesTx">
        <pc:chgData name="LALLI, Marek" userId="709f69ac-d1e1-4b76-9568-f1b42f00a5ca" providerId="ADAL" clId="{7F7438EA-9257-4037-B9D9-EB49E49F8ACF}" dt="2024-04-16T07:55:14.637" v="8921" actId="47"/>
        <pc:sldMkLst>
          <pc:docMk/>
          <pc:sldMk cId="3163570638" sldId="367"/>
        </pc:sldMkLst>
        <pc:spChg chg="mod">
          <ac:chgData name="LALLI, Marek" userId="709f69ac-d1e1-4b76-9568-f1b42f00a5ca" providerId="ADAL" clId="{7F7438EA-9257-4037-B9D9-EB49E49F8ACF}" dt="2024-04-11T16:02:58.116" v="6609" actId="27636"/>
          <ac:spMkLst>
            <pc:docMk/>
            <pc:sldMk cId="3163570638" sldId="367"/>
            <ac:spMk id="5" creationId="{2459A38F-3BC6-4627-932A-7525BB94CD48}"/>
          </ac:spMkLst>
        </pc:sp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80079319" sldId="368"/>
        </pc:sldMkLst>
        <pc:spChg chg="mod">
          <ac:chgData name="LALLI, Marek" userId="709f69ac-d1e1-4b76-9568-f1b42f00a5ca" providerId="ADAL" clId="{7F7438EA-9257-4037-B9D9-EB49E49F8ACF}" dt="2024-04-11T15:44:41.511" v="6192" actId="115"/>
          <ac:spMkLst>
            <pc:docMk/>
            <pc:sldMk cId="380079319" sldId="368"/>
            <ac:spMk id="5" creationId="{2459A38F-3BC6-4627-932A-7525BB94CD48}"/>
          </ac:spMkLst>
        </pc:spChg>
        <pc:graphicFrameChg chg="mod modGraphic">
          <ac:chgData name="LALLI, Marek" userId="709f69ac-d1e1-4b76-9568-f1b42f00a5ca" providerId="ADAL" clId="{7F7438EA-9257-4037-B9D9-EB49E49F8ACF}" dt="2024-04-11T15:43:40.982" v="6135"/>
          <ac:graphicFrameMkLst>
            <pc:docMk/>
            <pc:sldMk cId="380079319" sldId="368"/>
            <ac:graphicFrameMk id="2" creationId="{8A610377-FC81-7E44-C9DC-9D1D9627FE32}"/>
          </ac:graphicFrameMkLst>
        </pc:graphicFrame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158251385" sldId="369"/>
        </pc:sldMkLst>
        <pc:spChg chg="mod">
          <ac:chgData name="LALLI, Marek" userId="709f69ac-d1e1-4b76-9568-f1b42f00a5ca" providerId="ADAL" clId="{7F7438EA-9257-4037-B9D9-EB49E49F8ACF}" dt="2024-04-11T15:44:44.898" v="6193" actId="115"/>
          <ac:spMkLst>
            <pc:docMk/>
            <pc:sldMk cId="3158251385" sldId="369"/>
            <ac:spMk id="5" creationId="{2459A38F-3BC6-4627-932A-7525BB94CD48}"/>
          </ac:spMkLst>
        </pc:spChg>
        <pc:graphicFrameChg chg="modGraphic">
          <ac:chgData name="LALLI, Marek" userId="709f69ac-d1e1-4b76-9568-f1b42f00a5ca" providerId="ADAL" clId="{7F7438EA-9257-4037-B9D9-EB49E49F8ACF}" dt="2024-04-11T15:47:49.338" v="6431" actId="6549"/>
          <ac:graphicFrameMkLst>
            <pc:docMk/>
            <pc:sldMk cId="3158251385" sldId="369"/>
            <ac:graphicFrameMk id="2" creationId="{8A610377-FC81-7E44-C9DC-9D1D9627FE32}"/>
          </ac:graphicFrameMkLst>
        </pc:graphicFrameChg>
      </pc:sldChg>
      <pc:sldChg chg="delSp modSp add del mod modNotesTx">
        <pc:chgData name="LALLI, Marek" userId="709f69ac-d1e1-4b76-9568-f1b42f00a5ca" providerId="ADAL" clId="{7F7438EA-9257-4037-B9D9-EB49E49F8ACF}" dt="2024-04-16T07:55:14.637" v="8921" actId="47"/>
        <pc:sldMkLst>
          <pc:docMk/>
          <pc:sldMk cId="1769382587" sldId="370"/>
        </pc:sldMkLst>
        <pc:spChg chg="mod">
          <ac:chgData name="LALLI, Marek" userId="709f69ac-d1e1-4b76-9568-f1b42f00a5ca" providerId="ADAL" clId="{7F7438EA-9257-4037-B9D9-EB49E49F8ACF}" dt="2024-04-16T07:21:06.445" v="8469" actId="20577"/>
          <ac:spMkLst>
            <pc:docMk/>
            <pc:sldMk cId="1769382587" sldId="370"/>
            <ac:spMk id="5" creationId="{2459A38F-3BC6-4627-932A-7525BB94CD48}"/>
          </ac:spMkLst>
        </pc:spChg>
        <pc:graphicFrameChg chg="del modGraphic">
          <ac:chgData name="LALLI, Marek" userId="709f69ac-d1e1-4b76-9568-f1b42f00a5ca" providerId="ADAL" clId="{7F7438EA-9257-4037-B9D9-EB49E49F8ACF}" dt="2024-04-16T07:18:42.720" v="8467" actId="478"/>
          <ac:graphicFrameMkLst>
            <pc:docMk/>
            <pc:sldMk cId="1769382587" sldId="370"/>
            <ac:graphicFrameMk id="2" creationId="{8A610377-FC81-7E44-C9DC-9D1D9627FE32}"/>
          </ac:graphicFrameMkLst>
        </pc:graphicFrame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080405681" sldId="371"/>
        </pc:sldMkLst>
        <pc:spChg chg="mod">
          <ac:chgData name="LALLI, Marek" userId="709f69ac-d1e1-4b76-9568-f1b42f00a5ca" providerId="ADAL" clId="{7F7438EA-9257-4037-B9D9-EB49E49F8ACF}" dt="2024-04-11T15:48:55.667" v="6520" actId="20577"/>
          <ac:spMkLst>
            <pc:docMk/>
            <pc:sldMk cId="3080405681" sldId="371"/>
            <ac:spMk id="2" creationId="{00000000-0000-0000-0000-000000000000}"/>
          </ac:spMkLst>
        </pc:sp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517307163" sldId="372"/>
        </pc:sldMkLst>
        <pc:spChg chg="mod">
          <ac:chgData name="LALLI, Marek" userId="709f69ac-d1e1-4b76-9568-f1b42f00a5ca" providerId="ADAL" clId="{7F7438EA-9257-4037-B9D9-EB49E49F8ACF}" dt="2024-04-15T14:33:21.294" v="6637" actId="20577"/>
          <ac:spMkLst>
            <pc:docMk/>
            <pc:sldMk cId="3517307163" sldId="372"/>
            <ac:spMk id="2" creationId="{00000000-0000-0000-0000-000000000000}"/>
          </ac:spMkLst>
        </pc:sp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854844702" sldId="373"/>
        </pc:sldMkLst>
        <pc:spChg chg="mod">
          <ac:chgData name="LALLI, Marek" userId="709f69ac-d1e1-4b76-9568-f1b42f00a5ca" providerId="ADAL" clId="{7F7438EA-9257-4037-B9D9-EB49E49F8ACF}" dt="2024-04-15T14:34:08.510" v="6660" actId="20577"/>
          <ac:spMkLst>
            <pc:docMk/>
            <pc:sldMk cId="1854844702" sldId="373"/>
            <ac:spMk id="2" creationId="{00000000-0000-0000-0000-000000000000}"/>
          </ac:spMkLst>
        </pc:spChg>
      </pc:sldChg>
      <pc:sldChg chg="addSp modSp new del mod ord">
        <pc:chgData name="LALLI, Marek" userId="709f69ac-d1e1-4b76-9568-f1b42f00a5ca" providerId="ADAL" clId="{7F7438EA-9257-4037-B9D9-EB49E49F8ACF}" dt="2024-04-16T07:55:14.637" v="8921" actId="47"/>
        <pc:sldMkLst>
          <pc:docMk/>
          <pc:sldMk cId="2144626589" sldId="374"/>
        </pc:sldMkLst>
        <pc:spChg chg="mod">
          <ac:chgData name="LALLI, Marek" userId="709f69ac-d1e1-4b76-9568-f1b42f00a5ca" providerId="ADAL" clId="{7F7438EA-9257-4037-B9D9-EB49E49F8ACF}" dt="2024-04-15T14:46:51.522" v="7030" actId="20577"/>
          <ac:spMkLst>
            <pc:docMk/>
            <pc:sldMk cId="2144626589" sldId="374"/>
            <ac:spMk id="2" creationId="{BC076B96-6A2B-9DE4-2910-23D00857CE2C}"/>
          </ac:spMkLst>
        </pc:spChg>
        <pc:spChg chg="mod">
          <ac:chgData name="LALLI, Marek" userId="709f69ac-d1e1-4b76-9568-f1b42f00a5ca" providerId="ADAL" clId="{7F7438EA-9257-4037-B9D9-EB49E49F8ACF}" dt="2024-04-15T14:47:25.256" v="7048" actId="1036"/>
          <ac:spMkLst>
            <pc:docMk/>
            <pc:sldMk cId="2144626589" sldId="374"/>
            <ac:spMk id="3" creationId="{42A9763F-E9B2-3053-09B5-364D915B1A9C}"/>
          </ac:spMkLst>
        </pc:spChg>
        <pc:spChg chg="mod">
          <ac:chgData name="LALLI, Marek" userId="709f69ac-d1e1-4b76-9568-f1b42f00a5ca" providerId="ADAL" clId="{7F7438EA-9257-4037-B9D9-EB49E49F8ACF}" dt="2024-04-15T14:35:19.235" v="6765" actId="20577"/>
          <ac:spMkLst>
            <pc:docMk/>
            <pc:sldMk cId="2144626589" sldId="374"/>
            <ac:spMk id="4" creationId="{5C2DAFD0-7B4B-C89A-743D-85D6405C19E4}"/>
          </ac:spMkLst>
        </pc:spChg>
        <pc:picChg chg="add mod">
          <ac:chgData name="LALLI, Marek" userId="709f69ac-d1e1-4b76-9568-f1b42f00a5ca" providerId="ADAL" clId="{7F7438EA-9257-4037-B9D9-EB49E49F8ACF}" dt="2024-04-15T14:47:25.256" v="7048" actId="1036"/>
          <ac:picMkLst>
            <pc:docMk/>
            <pc:sldMk cId="2144626589" sldId="374"/>
            <ac:picMk id="5" creationId="{792CECBE-819A-1559-6DA8-190147D51753}"/>
          </ac:picMkLst>
        </pc:picChg>
        <pc:picChg chg="add mod">
          <ac:chgData name="LALLI, Marek" userId="709f69ac-d1e1-4b76-9568-f1b42f00a5ca" providerId="ADAL" clId="{7F7438EA-9257-4037-B9D9-EB49E49F8ACF}" dt="2024-04-15T14:47:25.256" v="7048" actId="1036"/>
          <ac:picMkLst>
            <pc:docMk/>
            <pc:sldMk cId="2144626589" sldId="374"/>
            <ac:picMk id="13" creationId="{2F156201-4FBB-B4A2-303E-F5C98E3C7D9A}"/>
          </ac:picMkLst>
        </pc:pic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6" creationId="{5C70C196-68E4-E6CA-5638-87F1800AE5AF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7" creationId="{21A940D0-67B4-830A-3921-D1642111B03D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8" creationId="{22789619-1A6B-7EA0-1631-4F2149543276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9" creationId="{C22C62F3-BF0B-D471-C617-C471B899E574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10" creationId="{D73E9AC8-AA72-4D4A-73DF-EF6125648A17}"/>
          </ac:cxnSpMkLst>
        </pc:cxnChg>
        <pc:cxnChg chg="add mod">
          <ac:chgData name="LALLI, Marek" userId="709f69ac-d1e1-4b76-9568-f1b42f00a5ca" providerId="ADAL" clId="{7F7438EA-9257-4037-B9D9-EB49E49F8ACF}" dt="2024-04-15T14:47:25.256" v="7048" actId="1036"/>
          <ac:cxnSpMkLst>
            <pc:docMk/>
            <pc:sldMk cId="2144626589" sldId="374"/>
            <ac:cxnSpMk id="11" creationId="{97E8776B-A003-4825-0B3E-DC0BC39BA3D2}"/>
          </ac:cxnSpMkLst>
        </pc:cxnChg>
      </pc:sldChg>
      <pc:sldChg chg="add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2398814011" sldId="375"/>
        </pc:sldMkLst>
        <pc:spChg chg="mod">
          <ac:chgData name="LALLI, Marek" userId="709f69ac-d1e1-4b76-9568-f1b42f00a5ca" providerId="ADAL" clId="{7F7438EA-9257-4037-B9D9-EB49E49F8ACF}" dt="2024-04-15T15:04:42.488" v="7381" actId="20577"/>
          <ac:spMkLst>
            <pc:docMk/>
            <pc:sldMk cId="2398814011" sldId="375"/>
            <ac:spMk id="2" creationId="{BC076B96-6A2B-9DE4-2910-23D00857CE2C}"/>
          </ac:spMkLst>
        </pc:spChg>
        <pc:spChg chg="mod">
          <ac:chgData name="LALLI, Marek" userId="709f69ac-d1e1-4b76-9568-f1b42f00a5ca" providerId="ADAL" clId="{7F7438EA-9257-4037-B9D9-EB49E49F8ACF}" dt="2024-04-15T14:35:55.095" v="6810" actId="20577"/>
          <ac:spMkLst>
            <pc:docMk/>
            <pc:sldMk cId="2398814011" sldId="375"/>
            <ac:spMk id="4" creationId="{5C2DAFD0-7B4B-C89A-743D-85D6405C19E4}"/>
          </ac:spMkLst>
        </pc:spChg>
        <pc:picChg chg="add mod">
          <ac:chgData name="LALLI, Marek" userId="709f69ac-d1e1-4b76-9568-f1b42f00a5ca" providerId="ADAL" clId="{7F7438EA-9257-4037-B9D9-EB49E49F8ACF}" dt="2024-04-15T15:04:47.498" v="7382" actId="1076"/>
          <ac:picMkLst>
            <pc:docMk/>
            <pc:sldMk cId="2398814011" sldId="375"/>
            <ac:picMk id="6" creationId="{ECD83EFB-30AF-2E59-2E92-8BDB957F768C}"/>
          </ac:picMkLst>
        </pc:picChg>
      </pc:sldChg>
      <pc:sldChg chg="add del">
        <pc:chgData name="LALLI, Marek" userId="709f69ac-d1e1-4b76-9568-f1b42f00a5ca" providerId="ADAL" clId="{7F7438EA-9257-4037-B9D9-EB49E49F8ACF}" dt="2024-04-15T14:35:37.086" v="6767"/>
        <pc:sldMkLst>
          <pc:docMk/>
          <pc:sldMk cId="4129073775" sldId="375"/>
        </pc:sldMkLst>
      </pc:sldChg>
      <pc:sldChg chg="addSp 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4226611450" sldId="376"/>
        </pc:sldMkLst>
        <pc:spChg chg="del">
          <ac:chgData name="LALLI, Marek" userId="709f69ac-d1e1-4b76-9568-f1b42f00a5ca" providerId="ADAL" clId="{7F7438EA-9257-4037-B9D9-EB49E49F8ACF}" dt="2024-04-15T15:05:16.777" v="7383" actId="1032"/>
          <ac:spMkLst>
            <pc:docMk/>
            <pc:sldMk cId="4226611450" sldId="376"/>
            <ac:spMk id="2" creationId="{BC076B96-6A2B-9DE4-2910-23D00857CE2C}"/>
          </ac:spMkLst>
        </pc:spChg>
        <pc:spChg chg="mod">
          <ac:chgData name="LALLI, Marek" userId="709f69ac-d1e1-4b76-9568-f1b42f00a5ca" providerId="ADAL" clId="{7F7438EA-9257-4037-B9D9-EB49E49F8ACF}" dt="2024-04-15T14:37:33.344" v="6853" actId="20577"/>
          <ac:spMkLst>
            <pc:docMk/>
            <pc:sldMk cId="4226611450" sldId="376"/>
            <ac:spMk id="4" creationId="{5C2DAFD0-7B4B-C89A-743D-85D6405C19E4}"/>
          </ac:spMkLst>
        </pc:spChg>
        <pc:graphicFrameChg chg="add mod modGraphic">
          <ac:chgData name="LALLI, Marek" userId="709f69ac-d1e1-4b76-9568-f1b42f00a5ca" providerId="ADAL" clId="{7F7438EA-9257-4037-B9D9-EB49E49F8ACF}" dt="2024-04-15T15:07:28.050" v="7587" actId="20577"/>
          <ac:graphicFrameMkLst>
            <pc:docMk/>
            <pc:sldMk cId="4226611450" sldId="376"/>
            <ac:graphicFrameMk id="5" creationId="{C429981A-2730-D8EB-8E50-39A79D4ABC79}"/>
          </ac:graphicFrameMkLst>
        </pc:graphicFrameChg>
      </pc:sldChg>
      <pc:sldChg chg="addSp 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083102067" sldId="377"/>
        </pc:sldMkLst>
        <pc:spChg chg="del mod">
          <ac:chgData name="LALLI, Marek" userId="709f69ac-d1e1-4b76-9568-f1b42f00a5ca" providerId="ADAL" clId="{7F7438EA-9257-4037-B9D9-EB49E49F8ACF}" dt="2024-04-15T15:19:11.902" v="8121" actId="478"/>
          <ac:spMkLst>
            <pc:docMk/>
            <pc:sldMk cId="3083102067" sldId="377"/>
            <ac:spMk id="2" creationId="{BC076B96-6A2B-9DE4-2910-23D00857CE2C}"/>
          </ac:spMkLst>
        </pc:spChg>
        <pc:spChg chg="mod">
          <ac:chgData name="LALLI, Marek" userId="709f69ac-d1e1-4b76-9568-f1b42f00a5ca" providerId="ADAL" clId="{7F7438EA-9257-4037-B9D9-EB49E49F8ACF}" dt="2024-04-15T14:38:10.483" v="7004" actId="20577"/>
          <ac:spMkLst>
            <pc:docMk/>
            <pc:sldMk cId="3083102067" sldId="377"/>
            <ac:spMk id="4" creationId="{5C2DAFD0-7B4B-C89A-743D-85D6405C19E4}"/>
          </ac:spMkLst>
        </pc:spChg>
        <pc:spChg chg="add mod">
          <ac:chgData name="LALLI, Marek" userId="709f69ac-d1e1-4b76-9568-f1b42f00a5ca" providerId="ADAL" clId="{7F7438EA-9257-4037-B9D9-EB49E49F8ACF}" dt="2024-04-15T15:27:19.432" v="8199" actId="20577"/>
          <ac:spMkLst>
            <pc:docMk/>
            <pc:sldMk cId="3083102067" sldId="377"/>
            <ac:spMk id="5" creationId="{6013E8CA-B10F-0F48-1421-CA513447ABA4}"/>
          </ac:spMkLst>
        </pc:spChg>
        <pc:spChg chg="add mod">
          <ac:chgData name="LALLI, Marek" userId="709f69ac-d1e1-4b76-9568-f1b42f00a5ca" providerId="ADAL" clId="{7F7438EA-9257-4037-B9D9-EB49E49F8ACF}" dt="2024-04-15T15:27:22.097" v="8200" actId="20577"/>
          <ac:spMkLst>
            <pc:docMk/>
            <pc:sldMk cId="3083102067" sldId="377"/>
            <ac:spMk id="6" creationId="{B613C561-963B-2795-7662-88CD9F7C38D6}"/>
          </ac:spMkLst>
        </pc:spChg>
        <pc:spChg chg="add mod">
          <ac:chgData name="LALLI, Marek" userId="709f69ac-d1e1-4b76-9568-f1b42f00a5ca" providerId="ADAL" clId="{7F7438EA-9257-4037-B9D9-EB49E49F8ACF}" dt="2024-04-15T15:14:44.333" v="8020"/>
          <ac:spMkLst>
            <pc:docMk/>
            <pc:sldMk cId="3083102067" sldId="377"/>
            <ac:spMk id="8" creationId="{932DD0C3-B3AA-14CF-4BBD-ED1CBD46F0EA}"/>
          </ac:spMkLst>
        </pc:spChg>
        <pc:spChg chg="add mod">
          <ac:chgData name="LALLI, Marek" userId="709f69ac-d1e1-4b76-9568-f1b42f00a5ca" providerId="ADAL" clId="{7F7438EA-9257-4037-B9D9-EB49E49F8ACF}" dt="2024-04-15T15:14:44.333" v="8020"/>
          <ac:spMkLst>
            <pc:docMk/>
            <pc:sldMk cId="3083102067" sldId="377"/>
            <ac:spMk id="9" creationId="{AF3241D7-B850-8305-B97D-C642DE97C119}"/>
          </ac:spMkLst>
        </pc:spChg>
        <pc:grpChg chg="add mod">
          <ac:chgData name="LALLI, Marek" userId="709f69ac-d1e1-4b76-9568-f1b42f00a5ca" providerId="ADAL" clId="{7F7438EA-9257-4037-B9D9-EB49E49F8ACF}" dt="2024-04-15T15:14:44.333" v="8020"/>
          <ac:grpSpMkLst>
            <pc:docMk/>
            <pc:sldMk cId="3083102067" sldId="377"/>
            <ac:grpSpMk id="7" creationId="{71BC461C-4F0A-10BC-105F-661F63E4DCE1}"/>
          </ac:grpSpMkLst>
        </pc:grpChg>
      </pc:sldChg>
      <pc:sldChg chg="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617928496" sldId="378"/>
        </pc:sldMkLst>
        <pc:spChg chg="mod">
          <ac:chgData name="LALLI, Marek" userId="709f69ac-d1e1-4b76-9568-f1b42f00a5ca" providerId="ADAL" clId="{7F7438EA-9257-4037-B9D9-EB49E49F8ACF}" dt="2024-04-15T14:50:14.014" v="7330" actId="255"/>
          <ac:spMkLst>
            <pc:docMk/>
            <pc:sldMk cId="617928496" sldId="378"/>
            <ac:spMk id="2" creationId="{BC076B96-6A2B-9DE4-2910-23D00857CE2C}"/>
          </ac:spMkLst>
        </pc:spChg>
        <pc:spChg chg="del">
          <ac:chgData name="LALLI, Marek" userId="709f69ac-d1e1-4b76-9568-f1b42f00a5ca" providerId="ADAL" clId="{7F7438EA-9257-4037-B9D9-EB49E49F8ACF}" dt="2024-04-15T14:48:30.720" v="7050" actId="478"/>
          <ac:spMkLst>
            <pc:docMk/>
            <pc:sldMk cId="617928496" sldId="378"/>
            <ac:spMk id="3" creationId="{42A9763F-E9B2-3053-09B5-364D915B1A9C}"/>
          </ac:spMkLst>
        </pc:spChg>
        <pc:picChg chg="del">
          <ac:chgData name="LALLI, Marek" userId="709f69ac-d1e1-4b76-9568-f1b42f00a5ca" providerId="ADAL" clId="{7F7438EA-9257-4037-B9D9-EB49E49F8ACF}" dt="2024-04-15T14:48:30.720" v="7050" actId="478"/>
          <ac:picMkLst>
            <pc:docMk/>
            <pc:sldMk cId="617928496" sldId="378"/>
            <ac:picMk id="5" creationId="{792CECBE-819A-1559-6DA8-190147D51753}"/>
          </ac:picMkLst>
        </pc:picChg>
        <pc:picChg chg="del">
          <ac:chgData name="LALLI, Marek" userId="709f69ac-d1e1-4b76-9568-f1b42f00a5ca" providerId="ADAL" clId="{7F7438EA-9257-4037-B9D9-EB49E49F8ACF}" dt="2024-04-15T14:48:30.720" v="7050" actId="478"/>
          <ac:picMkLst>
            <pc:docMk/>
            <pc:sldMk cId="617928496" sldId="378"/>
            <ac:picMk id="13" creationId="{2F156201-4FBB-B4A2-303E-F5C98E3C7D9A}"/>
          </ac:picMkLst>
        </pc:pic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6" creationId="{5C70C196-68E4-E6CA-5638-87F1800AE5AF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7" creationId="{21A940D0-67B4-830A-3921-D1642111B03D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8" creationId="{22789619-1A6B-7EA0-1631-4F2149543276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9" creationId="{C22C62F3-BF0B-D471-C617-C471B899E574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10" creationId="{D73E9AC8-AA72-4D4A-73DF-EF6125648A17}"/>
          </ac:cxnSpMkLst>
        </pc:cxnChg>
        <pc:cxnChg chg="del">
          <ac:chgData name="LALLI, Marek" userId="709f69ac-d1e1-4b76-9568-f1b42f00a5ca" providerId="ADAL" clId="{7F7438EA-9257-4037-B9D9-EB49E49F8ACF}" dt="2024-04-15T14:48:30.720" v="7050" actId="478"/>
          <ac:cxnSpMkLst>
            <pc:docMk/>
            <pc:sldMk cId="617928496" sldId="378"/>
            <ac:cxnSpMk id="11" creationId="{97E8776B-A003-4825-0B3E-DC0BC39BA3D2}"/>
          </ac:cxnSpMkLst>
        </pc:cxn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4176558017" sldId="379"/>
        </pc:sldMkLst>
        <pc:spChg chg="mod">
          <ac:chgData name="LALLI, Marek" userId="709f69ac-d1e1-4b76-9568-f1b42f00a5ca" providerId="ADAL" clId="{7F7438EA-9257-4037-B9D9-EB49E49F8ACF}" dt="2024-04-16T07:17:22.696" v="8402" actId="20577"/>
          <ac:spMkLst>
            <pc:docMk/>
            <pc:sldMk cId="4176558017" sldId="379"/>
            <ac:spMk id="2" creationId="{00000000-0000-0000-0000-000000000000}"/>
          </ac:spMkLst>
        </pc:spChg>
      </pc:sldChg>
      <pc:sldChg chg="modSp add del mod modNotesTx">
        <pc:chgData name="LALLI, Marek" userId="709f69ac-d1e1-4b76-9568-f1b42f00a5ca" providerId="ADAL" clId="{7F7438EA-9257-4037-B9D9-EB49E49F8ACF}" dt="2024-04-16T07:55:14.637" v="8921" actId="47"/>
        <pc:sldMkLst>
          <pc:docMk/>
          <pc:sldMk cId="1241121603" sldId="380"/>
        </pc:sldMkLst>
        <pc:spChg chg="mod">
          <ac:chgData name="LALLI, Marek" userId="709f69ac-d1e1-4b76-9568-f1b42f00a5ca" providerId="ADAL" clId="{7F7438EA-9257-4037-B9D9-EB49E49F8ACF}" dt="2024-04-16T07:17:42.827" v="8442" actId="5793"/>
          <ac:spMkLst>
            <pc:docMk/>
            <pc:sldMk cId="1241121603" sldId="380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17:37.619" v="8433" actId="20577"/>
          <ac:spMkLst>
            <pc:docMk/>
            <pc:sldMk cId="1241121603" sldId="380"/>
            <ac:spMk id="11" creationId="{9055A1B7-60BB-7BFF-7956-33EE8E79B79E}"/>
          </ac:spMkLst>
        </pc:spChg>
      </pc:sldChg>
      <pc:sldChg chg="modSp add del mod ord">
        <pc:chgData name="LALLI, Marek" userId="709f69ac-d1e1-4b76-9568-f1b42f00a5ca" providerId="ADAL" clId="{7F7438EA-9257-4037-B9D9-EB49E49F8ACF}" dt="2024-04-16T07:55:14.637" v="8921" actId="47"/>
        <pc:sldMkLst>
          <pc:docMk/>
          <pc:sldMk cId="174820796" sldId="381"/>
        </pc:sldMkLst>
        <pc:spChg chg="mod">
          <ac:chgData name="LALLI, Marek" userId="709f69ac-d1e1-4b76-9568-f1b42f00a5ca" providerId="ADAL" clId="{7F7438EA-9257-4037-B9D9-EB49E49F8ACF}" dt="2024-04-16T07:21:42.441" v="8537" actId="20577"/>
          <ac:spMkLst>
            <pc:docMk/>
            <pc:sldMk cId="174820796" sldId="381"/>
            <ac:spMk id="2" creationId="{00000000-0000-0000-0000-000000000000}"/>
          </ac:spMkLst>
        </pc:sp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2456569091" sldId="382"/>
        </pc:sldMkLst>
        <pc:spChg chg="mod">
          <ac:chgData name="LALLI, Marek" userId="709f69ac-d1e1-4b76-9568-f1b42f00a5ca" providerId="ADAL" clId="{7F7438EA-9257-4037-B9D9-EB49E49F8ACF}" dt="2024-04-16T07:22:14.174" v="8564" actId="5793"/>
          <ac:spMkLst>
            <pc:docMk/>
            <pc:sldMk cId="2456569091" sldId="382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22:04.322" v="8560" actId="20577"/>
          <ac:spMkLst>
            <pc:docMk/>
            <pc:sldMk cId="2456569091" sldId="382"/>
            <ac:spMk id="11" creationId="{9055A1B7-60BB-7BFF-7956-33EE8E79B79E}"/>
          </ac:spMkLst>
        </pc:sp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2865881877" sldId="383"/>
        </pc:sldMkLst>
        <pc:spChg chg="mod">
          <ac:chgData name="LALLI, Marek" userId="709f69ac-d1e1-4b76-9568-f1b42f00a5ca" providerId="ADAL" clId="{7F7438EA-9257-4037-B9D9-EB49E49F8ACF}" dt="2024-04-16T07:24:09.225" v="8606" actId="20577"/>
          <ac:spMkLst>
            <pc:docMk/>
            <pc:sldMk cId="2865881877" sldId="383"/>
            <ac:spMk id="2" creationId="{00000000-0000-0000-0000-000000000000}"/>
          </ac:spMkLst>
        </pc:sp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080820446" sldId="384"/>
        </pc:sldMkLst>
        <pc:spChg chg="mod">
          <ac:chgData name="LALLI, Marek" userId="709f69ac-d1e1-4b76-9568-f1b42f00a5ca" providerId="ADAL" clId="{7F7438EA-9257-4037-B9D9-EB49E49F8ACF}" dt="2024-04-16T07:23:15.053" v="8587" actId="5793"/>
          <ac:spMkLst>
            <pc:docMk/>
            <pc:sldMk cId="3080820446" sldId="384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23:11.694" v="8583" actId="20577"/>
          <ac:spMkLst>
            <pc:docMk/>
            <pc:sldMk cId="3080820446" sldId="384"/>
            <ac:spMk id="11" creationId="{9055A1B7-60BB-7BFF-7956-33EE8E79B79E}"/>
          </ac:spMkLst>
        </pc:spChg>
      </pc:sldChg>
      <pc:sldChg chg="modSp add mod">
        <pc:chgData name="LALLI, Marek" userId="709f69ac-d1e1-4b76-9568-f1b42f00a5ca" providerId="ADAL" clId="{7F7438EA-9257-4037-B9D9-EB49E49F8ACF}" dt="2024-04-16T08:06:55.333" v="8929" actId="20577"/>
        <pc:sldMkLst>
          <pc:docMk/>
          <pc:sldMk cId="2920638721" sldId="385"/>
        </pc:sldMkLst>
        <pc:spChg chg="mod">
          <ac:chgData name="LALLI, Marek" userId="709f69ac-d1e1-4b76-9568-f1b42f00a5ca" providerId="ADAL" clId="{7F7438EA-9257-4037-B9D9-EB49E49F8ACF}" dt="2024-04-16T08:06:55.333" v="8929" actId="20577"/>
          <ac:spMkLst>
            <pc:docMk/>
            <pc:sldMk cId="2920638721" sldId="385"/>
            <ac:spMk id="2" creationId="{00000000-0000-0000-0000-000000000000}"/>
          </ac:spMkLst>
        </pc:spChg>
      </pc:sldChg>
      <pc:sldChg chg="addSp modSp add del mod modAnim">
        <pc:chgData name="LALLI, Marek" userId="709f69ac-d1e1-4b76-9568-f1b42f00a5ca" providerId="ADAL" clId="{7F7438EA-9257-4037-B9D9-EB49E49F8ACF}" dt="2024-04-16T07:36:25.572" v="8769" actId="47"/>
        <pc:sldMkLst>
          <pc:docMk/>
          <pc:sldMk cId="665516378" sldId="386"/>
        </pc:sldMkLst>
        <pc:spChg chg="mod">
          <ac:chgData name="LALLI, Marek" userId="709f69ac-d1e1-4b76-9568-f1b42f00a5ca" providerId="ADAL" clId="{7F7438EA-9257-4037-B9D9-EB49E49F8ACF}" dt="2024-04-16T07:35:52.906" v="8764" actId="14100"/>
          <ac:spMkLst>
            <pc:docMk/>
            <pc:sldMk cId="665516378" sldId="386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32:41.990" v="8617" actId="20577"/>
          <ac:spMkLst>
            <pc:docMk/>
            <pc:sldMk cId="665516378" sldId="386"/>
            <ac:spMk id="11" creationId="{9055A1B7-60BB-7BFF-7956-33EE8E79B79E}"/>
          </ac:spMkLst>
        </pc:spChg>
        <pc:picChg chg="add mod">
          <ac:chgData name="LALLI, Marek" userId="709f69ac-d1e1-4b76-9568-f1b42f00a5ca" providerId="ADAL" clId="{7F7438EA-9257-4037-B9D9-EB49E49F8ACF}" dt="2024-04-16T07:34:48.717" v="8634" actId="1076"/>
          <ac:picMkLst>
            <pc:docMk/>
            <pc:sldMk cId="665516378" sldId="386"/>
            <ac:picMk id="2" creationId="{6AAB1E55-9C8B-7438-885A-E286EE832756}"/>
          </ac:picMkLst>
        </pc:picChg>
        <pc:picChg chg="add mod">
          <ac:chgData name="LALLI, Marek" userId="709f69ac-d1e1-4b76-9568-f1b42f00a5ca" providerId="ADAL" clId="{7F7438EA-9257-4037-B9D9-EB49E49F8ACF}" dt="2024-04-16T07:35:45.378" v="8763" actId="1076"/>
          <ac:picMkLst>
            <pc:docMk/>
            <pc:sldMk cId="665516378" sldId="386"/>
            <ac:picMk id="3" creationId="{4DD5B4C0-6175-ACE7-CE62-BE11D881DD21}"/>
          </ac:picMkLst>
        </pc:picChg>
      </pc:sldChg>
      <pc:sldChg chg="add del">
        <pc:chgData name="LALLI, Marek" userId="709f69ac-d1e1-4b76-9568-f1b42f00a5ca" providerId="ADAL" clId="{7F7438EA-9257-4037-B9D9-EB49E49F8ACF}" dt="2024-04-16T07:55:14.637" v="8921" actId="47"/>
        <pc:sldMkLst>
          <pc:docMk/>
          <pc:sldMk cId="3097939748" sldId="387"/>
        </pc:sldMkLst>
      </pc:sldChg>
      <pc:sldChg chg="addSp delSp modSp add mod ord modAnim modNotesTx">
        <pc:chgData name="LALLI, Marek" userId="709f69ac-d1e1-4b76-9568-f1b42f00a5ca" providerId="ADAL" clId="{7F7438EA-9257-4037-B9D9-EB49E49F8ACF}" dt="2024-04-16T12:07:29.907" v="10270" actId="1076"/>
        <pc:sldMkLst>
          <pc:docMk/>
          <pc:sldMk cId="1738261880" sldId="388"/>
        </pc:sldMkLst>
        <pc:spChg chg="del mod">
          <ac:chgData name="LALLI, Marek" userId="709f69ac-d1e1-4b76-9568-f1b42f00a5ca" providerId="ADAL" clId="{7F7438EA-9257-4037-B9D9-EB49E49F8ACF}" dt="2024-04-16T11:52:49.081" v="9359" actId="478"/>
          <ac:spMkLst>
            <pc:docMk/>
            <pc:sldMk cId="1738261880" sldId="388"/>
            <ac:spMk id="5" creationId="{2459A38F-3BC6-4627-932A-7525BB94CD48}"/>
          </ac:spMkLst>
        </pc:spChg>
        <pc:spChg chg="add del mod">
          <ac:chgData name="LALLI, Marek" userId="709f69ac-d1e1-4b76-9568-f1b42f00a5ca" providerId="ADAL" clId="{7F7438EA-9257-4037-B9D9-EB49E49F8ACF}" dt="2024-04-16T11:52:51.043" v="9360" actId="478"/>
          <ac:spMkLst>
            <pc:docMk/>
            <pc:sldMk cId="1738261880" sldId="388"/>
            <ac:spMk id="6" creationId="{122D3C1F-D624-DBCB-0E34-8C7D26C8E96D}"/>
          </ac:spMkLst>
        </pc:spChg>
        <pc:spChg chg="add del mod">
          <ac:chgData name="LALLI, Marek" userId="709f69ac-d1e1-4b76-9568-f1b42f00a5ca" providerId="ADAL" clId="{7F7438EA-9257-4037-B9D9-EB49E49F8ACF}" dt="2024-04-16T11:53:14.296" v="9365" actId="478"/>
          <ac:spMkLst>
            <pc:docMk/>
            <pc:sldMk cId="1738261880" sldId="388"/>
            <ac:spMk id="7" creationId="{3D3D14E2-AA0D-26A1-E882-EB7ED26C4ABC}"/>
          </ac:spMkLst>
        </pc:spChg>
        <pc:spChg chg="add del mod">
          <ac:chgData name="LALLI, Marek" userId="709f69ac-d1e1-4b76-9568-f1b42f00a5ca" providerId="ADAL" clId="{7F7438EA-9257-4037-B9D9-EB49E49F8ACF}" dt="2024-04-16T11:53:08.276" v="9364" actId="21"/>
          <ac:spMkLst>
            <pc:docMk/>
            <pc:sldMk cId="1738261880" sldId="388"/>
            <ac:spMk id="9" creationId="{EAF0C96E-A04B-B3C7-D970-80F7CD197074}"/>
          </ac:spMkLst>
        </pc:spChg>
        <pc:spChg chg="add mod">
          <ac:chgData name="LALLI, Marek" userId="709f69ac-d1e1-4b76-9568-f1b42f00a5ca" providerId="ADAL" clId="{7F7438EA-9257-4037-B9D9-EB49E49F8ACF}" dt="2024-04-16T12:07:04.659" v="10265" actId="1076"/>
          <ac:spMkLst>
            <pc:docMk/>
            <pc:sldMk cId="1738261880" sldId="388"/>
            <ac:spMk id="10" creationId="{03E065E3-B85B-C8FF-A6DD-70482326AF1E}"/>
          </ac:spMkLst>
        </pc:spChg>
        <pc:spChg chg="mod">
          <ac:chgData name="LALLI, Marek" userId="709f69ac-d1e1-4b76-9568-f1b42f00a5ca" providerId="ADAL" clId="{7F7438EA-9257-4037-B9D9-EB49E49F8ACF}" dt="2024-04-16T11:53:41.194" v="9415" actId="20577"/>
          <ac:spMkLst>
            <pc:docMk/>
            <pc:sldMk cId="1738261880" sldId="388"/>
            <ac:spMk id="11" creationId="{9055A1B7-60BB-7BFF-7956-33EE8E79B79E}"/>
          </ac:spMkLst>
        </pc:spChg>
        <pc:spChg chg="add mod">
          <ac:chgData name="LALLI, Marek" userId="709f69ac-d1e1-4b76-9568-f1b42f00a5ca" providerId="ADAL" clId="{7F7438EA-9257-4037-B9D9-EB49E49F8ACF}" dt="2024-04-16T12:07:29.907" v="10270" actId="1076"/>
          <ac:spMkLst>
            <pc:docMk/>
            <pc:sldMk cId="1738261880" sldId="388"/>
            <ac:spMk id="12" creationId="{694E7D1D-186E-9269-1D18-09A5A0BF6641}"/>
          </ac:spMkLst>
        </pc:spChg>
        <pc:picChg chg="del">
          <ac:chgData name="LALLI, Marek" userId="709f69ac-d1e1-4b76-9568-f1b42f00a5ca" providerId="ADAL" clId="{7F7438EA-9257-4037-B9D9-EB49E49F8ACF}" dt="2024-04-16T07:55:22.491" v="8923" actId="478"/>
          <ac:picMkLst>
            <pc:docMk/>
            <pc:sldMk cId="1738261880" sldId="388"/>
            <ac:picMk id="2" creationId="{6AAB1E55-9C8B-7438-885A-E286EE832756}"/>
          </ac:picMkLst>
        </pc:picChg>
        <pc:picChg chg="del">
          <ac:chgData name="LALLI, Marek" userId="709f69ac-d1e1-4b76-9568-f1b42f00a5ca" providerId="ADAL" clId="{7F7438EA-9257-4037-B9D9-EB49E49F8ACF}" dt="2024-04-16T07:55:23.992" v="8924" actId="478"/>
          <ac:picMkLst>
            <pc:docMk/>
            <pc:sldMk cId="1738261880" sldId="388"/>
            <ac:picMk id="3" creationId="{4DD5B4C0-6175-ACE7-CE62-BE11D881DD21}"/>
          </ac:picMkLst>
        </pc:picChg>
        <pc:picChg chg="add mod">
          <ac:chgData name="LALLI, Marek" userId="709f69ac-d1e1-4b76-9568-f1b42f00a5ca" providerId="ADAL" clId="{7F7438EA-9257-4037-B9D9-EB49E49F8ACF}" dt="2024-04-16T12:07:17.739" v="10267" actId="1076"/>
          <ac:picMkLst>
            <pc:docMk/>
            <pc:sldMk cId="1738261880" sldId="388"/>
            <ac:picMk id="8" creationId="{3A90DBEA-43FA-0831-D14F-3A91972D5FC4}"/>
          </ac:picMkLst>
        </pc:picChg>
      </pc:sldChg>
      <pc:sldChg chg="delSp 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1295757307" sldId="389"/>
        </pc:sldMkLst>
        <pc:spChg chg="mod">
          <ac:chgData name="LALLI, Marek" userId="709f69ac-d1e1-4b76-9568-f1b42f00a5ca" providerId="ADAL" clId="{7F7438EA-9257-4037-B9D9-EB49E49F8ACF}" dt="2024-04-16T07:38:24.619" v="8827" actId="242"/>
          <ac:spMkLst>
            <pc:docMk/>
            <pc:sldMk cId="1295757307" sldId="389"/>
            <ac:spMk id="5" creationId="{2459A38F-3BC6-4627-932A-7525BB94CD48}"/>
          </ac:spMkLst>
        </pc:spChg>
        <pc:spChg chg="mod">
          <ac:chgData name="LALLI, Marek" userId="709f69ac-d1e1-4b76-9568-f1b42f00a5ca" providerId="ADAL" clId="{7F7438EA-9257-4037-B9D9-EB49E49F8ACF}" dt="2024-04-16T07:37:02.613" v="8808" actId="20577"/>
          <ac:spMkLst>
            <pc:docMk/>
            <pc:sldMk cId="1295757307" sldId="389"/>
            <ac:spMk id="11" creationId="{9055A1B7-60BB-7BFF-7956-33EE8E79B79E}"/>
          </ac:spMkLst>
        </pc:spChg>
        <pc:picChg chg="del">
          <ac:chgData name="LALLI, Marek" userId="709f69ac-d1e1-4b76-9568-f1b42f00a5ca" providerId="ADAL" clId="{7F7438EA-9257-4037-B9D9-EB49E49F8ACF}" dt="2024-04-16T07:37:13.404" v="8809" actId="478"/>
          <ac:picMkLst>
            <pc:docMk/>
            <pc:sldMk cId="1295757307" sldId="389"/>
            <ac:picMk id="2" creationId="{6AAB1E55-9C8B-7438-885A-E286EE832756}"/>
          </ac:picMkLst>
        </pc:picChg>
        <pc:picChg chg="mod">
          <ac:chgData name="LALLI, Marek" userId="709f69ac-d1e1-4b76-9568-f1b42f00a5ca" providerId="ADAL" clId="{7F7438EA-9257-4037-B9D9-EB49E49F8ACF}" dt="2024-04-16T07:37:26.533" v="8815" actId="1076"/>
          <ac:picMkLst>
            <pc:docMk/>
            <pc:sldMk cId="1295757307" sldId="389"/>
            <ac:picMk id="3" creationId="{4DD5B4C0-6175-ACE7-CE62-BE11D881DD21}"/>
          </ac:picMkLst>
        </pc:picChg>
      </pc:sldChg>
      <pc:sldChg chg="modSp add del mod">
        <pc:chgData name="LALLI, Marek" userId="709f69ac-d1e1-4b76-9568-f1b42f00a5ca" providerId="ADAL" clId="{7F7438EA-9257-4037-B9D9-EB49E49F8ACF}" dt="2024-04-16T07:55:14.637" v="8921" actId="47"/>
        <pc:sldMkLst>
          <pc:docMk/>
          <pc:sldMk cId="334629982" sldId="390"/>
        </pc:sldMkLst>
        <pc:spChg chg="mod">
          <ac:chgData name="LALLI, Marek" userId="709f69ac-d1e1-4b76-9568-f1b42f00a5ca" providerId="ADAL" clId="{7F7438EA-9257-4037-B9D9-EB49E49F8ACF}" dt="2024-04-16T07:38:53.015" v="8831" actId="2711"/>
          <ac:spMkLst>
            <pc:docMk/>
            <pc:sldMk cId="334629982" sldId="390"/>
            <ac:spMk id="5" creationId="{2459A38F-3BC6-4627-932A-7525BB94CD48}"/>
          </ac:spMkLst>
        </pc:spChg>
      </pc:sldChg>
      <pc:sldChg chg="add del">
        <pc:chgData name="LALLI, Marek" userId="709f69ac-d1e1-4b76-9568-f1b42f00a5ca" providerId="ADAL" clId="{7F7438EA-9257-4037-B9D9-EB49E49F8ACF}" dt="2024-04-16T07:36:51.493" v="8772" actId="47"/>
        <pc:sldMkLst>
          <pc:docMk/>
          <pc:sldMk cId="1942335746" sldId="390"/>
        </pc:sldMkLst>
      </pc:sldChg>
      <pc:sldChg chg="add del modNotesTx">
        <pc:chgData name="LALLI, Marek" userId="709f69ac-d1e1-4b76-9568-f1b42f00a5ca" providerId="ADAL" clId="{7F7438EA-9257-4037-B9D9-EB49E49F8ACF}" dt="2024-04-16T07:55:14.637" v="8921" actId="47"/>
        <pc:sldMkLst>
          <pc:docMk/>
          <pc:sldMk cId="2171774431" sldId="391"/>
        </pc:sldMkLst>
      </pc:sldChg>
      <pc:sldChg chg="addSp modSp add mod delCm">
        <pc:chgData name="LALLI, Marek" userId="709f69ac-d1e1-4b76-9568-f1b42f00a5ca" providerId="ADAL" clId="{7F7438EA-9257-4037-B9D9-EB49E49F8ACF}" dt="2024-04-16T11:48:50.064" v="9346" actId="1037"/>
        <pc:sldMkLst>
          <pc:docMk/>
          <pc:sldMk cId="689624593" sldId="512"/>
        </pc:sldMkLst>
        <pc:spChg chg="mod">
          <ac:chgData name="LALLI, Marek" userId="709f69ac-d1e1-4b76-9568-f1b42f00a5ca" providerId="ADAL" clId="{7F7438EA-9257-4037-B9D9-EB49E49F8ACF}" dt="2024-04-16T11:44:01.331" v="9290" actId="2711"/>
          <ac:spMkLst>
            <pc:docMk/>
            <pc:sldMk cId="689624593" sldId="512"/>
            <ac:spMk id="2" creationId="{AC2812D8-5983-4E2E-B295-C6264A65D1F9}"/>
          </ac:spMkLst>
        </pc:spChg>
        <pc:spChg chg="mod">
          <ac:chgData name="LALLI, Marek" userId="709f69ac-d1e1-4b76-9568-f1b42f00a5ca" providerId="ADAL" clId="{7F7438EA-9257-4037-B9D9-EB49E49F8ACF}" dt="2024-04-16T11:48:50.064" v="9346" actId="1037"/>
          <ac:spMkLst>
            <pc:docMk/>
            <pc:sldMk cId="689624593" sldId="512"/>
            <ac:spMk id="3" creationId="{2CAF557A-BB26-4936-84E9-21254475E221}"/>
          </ac:spMkLst>
        </pc:spChg>
        <pc:spChg chg="mod">
          <ac:chgData name="LALLI, Marek" userId="709f69ac-d1e1-4b76-9568-f1b42f00a5ca" providerId="ADAL" clId="{7F7438EA-9257-4037-B9D9-EB49E49F8ACF}" dt="2024-04-16T11:48:50.064" v="9346" actId="1037"/>
          <ac:spMkLst>
            <pc:docMk/>
            <pc:sldMk cId="689624593" sldId="512"/>
            <ac:spMk id="6" creationId="{5833D734-BD6F-4EA3-9D74-110CD10D2DC0}"/>
          </ac:spMkLst>
        </pc:spChg>
        <pc:picChg chg="add mod">
          <ac:chgData name="LALLI, Marek" userId="709f69ac-d1e1-4b76-9568-f1b42f00a5ca" providerId="ADAL" clId="{7F7438EA-9257-4037-B9D9-EB49E49F8ACF}" dt="2024-04-16T11:48:50.064" v="9346" actId="1037"/>
          <ac:picMkLst>
            <pc:docMk/>
            <pc:sldMk cId="689624593" sldId="512"/>
            <ac:picMk id="5" creationId="{772F4D7C-BE86-D5AC-989D-18FF2744FC96}"/>
          </ac:picMkLst>
        </pc:picChg>
        <pc:picChg chg="mod">
          <ac:chgData name="LALLI, Marek" userId="709f69ac-d1e1-4b76-9568-f1b42f00a5ca" providerId="ADAL" clId="{7F7438EA-9257-4037-B9D9-EB49E49F8ACF}" dt="2024-04-16T11:48:50.064" v="9346" actId="1037"/>
          <ac:picMkLst>
            <pc:docMk/>
            <pc:sldMk cId="689624593" sldId="512"/>
            <ac:picMk id="1028" creationId="{5E5889A1-C88A-467E-8EE7-0276628CA45D}"/>
          </ac:picMkLst>
        </pc:picChg>
      </pc:sldChg>
      <pc:sldChg chg="addSp delSp modSp mod chgLayout">
        <pc:chgData name="LALLI, Marek" userId="709f69ac-d1e1-4b76-9568-f1b42f00a5ca" providerId="ADAL" clId="{7F7438EA-9257-4037-B9D9-EB49E49F8ACF}" dt="2024-04-16T11:58:17.733" v="9600"/>
        <pc:sldMkLst>
          <pc:docMk/>
          <pc:sldMk cId="3198715392" sldId="513"/>
        </pc:sldMkLst>
        <pc:spChg chg="mod">
          <ac:chgData name="LALLI, Marek" userId="709f69ac-d1e1-4b76-9568-f1b42f00a5ca" providerId="ADAL" clId="{7F7438EA-9257-4037-B9D9-EB49E49F8ACF}" dt="2024-04-16T11:58:17.733" v="9600"/>
          <ac:spMkLst>
            <pc:docMk/>
            <pc:sldMk cId="3198715392" sldId="513"/>
            <ac:spMk id="2" creationId="{667D7265-1F19-EFE7-387D-D692C8774DEA}"/>
          </ac:spMkLst>
        </pc:spChg>
        <pc:spChg chg="mod ord">
          <ac:chgData name="LALLI, Marek" userId="709f69ac-d1e1-4b76-9568-f1b42f00a5ca" providerId="ADAL" clId="{7F7438EA-9257-4037-B9D9-EB49E49F8ACF}" dt="2024-04-16T09:11:02.162" v="8944" actId="700"/>
          <ac:spMkLst>
            <pc:docMk/>
            <pc:sldMk cId="3198715392" sldId="513"/>
            <ac:spMk id="3" creationId="{D7DAD3AC-C61F-4514-9952-3E2E7F6DE463}"/>
          </ac:spMkLst>
        </pc:spChg>
        <pc:spChg chg="add del mod ord">
          <ac:chgData name="LALLI, Marek" userId="709f69ac-d1e1-4b76-9568-f1b42f00a5ca" providerId="ADAL" clId="{7F7438EA-9257-4037-B9D9-EB49E49F8ACF}" dt="2024-04-16T09:11:51.180" v="8953" actId="478"/>
          <ac:spMkLst>
            <pc:docMk/>
            <pc:sldMk cId="3198715392" sldId="513"/>
            <ac:spMk id="4" creationId="{58256FDB-3950-4FD2-C46E-8392C6D4E58A}"/>
          </ac:spMkLst>
        </pc:spChg>
        <pc:cxnChg chg="del">
          <ac:chgData name="LALLI, Marek" userId="709f69ac-d1e1-4b76-9568-f1b42f00a5ca" providerId="ADAL" clId="{7F7438EA-9257-4037-B9D9-EB49E49F8ACF}" dt="2024-04-16T09:11:54.148" v="8954" actId="478"/>
          <ac:cxnSpMkLst>
            <pc:docMk/>
            <pc:sldMk cId="3198715392" sldId="513"/>
            <ac:cxnSpMk id="5" creationId="{ABE68535-421B-0D61-8F58-3650DE1BDFB4}"/>
          </ac:cxnSpMkLst>
        </pc:cxnChg>
      </pc:sldChg>
      <pc:sldChg chg="addSp delSp modSp mod modClrScheme chgLayout">
        <pc:chgData name="LALLI, Marek" userId="709f69ac-d1e1-4b76-9568-f1b42f00a5ca" providerId="ADAL" clId="{7F7438EA-9257-4037-B9D9-EB49E49F8ACF}" dt="2024-04-16T12:00:11.019" v="9738" actId="1076"/>
        <pc:sldMkLst>
          <pc:docMk/>
          <pc:sldMk cId="1967741869" sldId="514"/>
        </pc:sldMkLst>
        <pc:spChg chg="add del mod ord">
          <ac:chgData name="LALLI, Marek" userId="709f69ac-d1e1-4b76-9568-f1b42f00a5ca" providerId="ADAL" clId="{7F7438EA-9257-4037-B9D9-EB49E49F8ACF}" dt="2024-04-16T09:12:07.615" v="8956" actId="478"/>
          <ac:spMkLst>
            <pc:docMk/>
            <pc:sldMk cId="1967741869" sldId="514"/>
            <ac:spMk id="3" creationId="{8D974E5C-8A10-DFE0-1059-20C547C56507}"/>
          </ac:spMkLst>
        </pc:spChg>
        <pc:spChg chg="mod">
          <ac:chgData name="LALLI, Marek" userId="709f69ac-d1e1-4b76-9568-f1b42f00a5ca" providerId="ADAL" clId="{7F7438EA-9257-4037-B9D9-EB49E49F8ACF}" dt="2024-04-16T11:58:23.354" v="9601"/>
          <ac:spMkLst>
            <pc:docMk/>
            <pc:sldMk cId="1967741869" sldId="514"/>
            <ac:spMk id="4" creationId="{A54613EE-D7F5-4B4C-C30F-2A396CEADC4E}"/>
          </ac:spMkLst>
        </pc:spChg>
        <pc:spChg chg="mod">
          <ac:chgData name="LALLI, Marek" userId="709f69ac-d1e1-4b76-9568-f1b42f00a5ca" providerId="ADAL" clId="{7F7438EA-9257-4037-B9D9-EB49E49F8ACF}" dt="2024-04-16T12:00:05.109" v="9737" actId="1036"/>
          <ac:spMkLst>
            <pc:docMk/>
            <pc:sldMk cId="1967741869" sldId="514"/>
            <ac:spMk id="5" creationId="{B89A0FF1-4016-50ED-7AE0-CC8ADB5DA9AC}"/>
          </ac:spMkLst>
        </pc:spChg>
        <pc:spChg chg="mod">
          <ac:chgData name="LALLI, Marek" userId="709f69ac-d1e1-4b76-9568-f1b42f00a5ca" providerId="ADAL" clId="{7F7438EA-9257-4037-B9D9-EB49E49F8ACF}" dt="2024-04-16T12:00:11.019" v="9738" actId="1076"/>
          <ac:spMkLst>
            <pc:docMk/>
            <pc:sldMk cId="1967741869" sldId="514"/>
            <ac:spMk id="6" creationId="{B614B59F-3D4C-726A-A22A-8CA44B98C2C3}"/>
          </ac:spMkLst>
        </pc:spChg>
        <pc:spChg chg="mod">
          <ac:chgData name="LALLI, Marek" userId="709f69ac-d1e1-4b76-9568-f1b42f00a5ca" providerId="ADAL" clId="{7F7438EA-9257-4037-B9D9-EB49E49F8ACF}" dt="2024-04-16T11:59:59.174" v="9721" actId="1076"/>
          <ac:spMkLst>
            <pc:docMk/>
            <pc:sldMk cId="1967741869" sldId="514"/>
            <ac:spMk id="7" creationId="{398758A9-387F-37B3-295A-C01E0E64CBA4}"/>
          </ac:spMkLst>
        </pc:spChg>
        <pc:spChg chg="add del mod ord">
          <ac:chgData name="LALLI, Marek" userId="709f69ac-d1e1-4b76-9568-f1b42f00a5ca" providerId="ADAL" clId="{7F7438EA-9257-4037-B9D9-EB49E49F8ACF}" dt="2024-04-16T09:12:09.773" v="8957" actId="478"/>
          <ac:spMkLst>
            <pc:docMk/>
            <pc:sldMk cId="1967741869" sldId="514"/>
            <ac:spMk id="8" creationId="{C085BA95-49D6-8BDC-F6D3-32737CA53FCD}"/>
          </ac:spMkLst>
        </pc:spChg>
        <pc:spChg chg="add mod">
          <ac:chgData name="LALLI, Marek" userId="709f69ac-d1e1-4b76-9568-f1b42f00a5ca" providerId="ADAL" clId="{7F7438EA-9257-4037-B9D9-EB49E49F8ACF}" dt="2024-04-16T11:59:48.861" v="9720" actId="1036"/>
          <ac:spMkLst>
            <pc:docMk/>
            <pc:sldMk cId="1967741869" sldId="514"/>
            <ac:spMk id="10" creationId="{17B6AADE-3685-DE10-AAEC-165A11C0C040}"/>
          </ac:spMkLst>
        </pc:spChg>
        <pc:picChg chg="mod">
          <ac:chgData name="LALLI, Marek" userId="709f69ac-d1e1-4b76-9568-f1b42f00a5ca" providerId="ADAL" clId="{7F7438EA-9257-4037-B9D9-EB49E49F8ACF}" dt="2024-04-16T12:00:05.109" v="9737" actId="1036"/>
          <ac:picMkLst>
            <pc:docMk/>
            <pc:sldMk cId="1967741869" sldId="514"/>
            <ac:picMk id="2" creationId="{0B7AB258-E25E-7B5B-A76A-05B0E044873D}"/>
          </ac:picMkLst>
        </pc:picChg>
        <pc:cxnChg chg="del">
          <ac:chgData name="LALLI, Marek" userId="709f69ac-d1e1-4b76-9568-f1b42f00a5ca" providerId="ADAL" clId="{7F7438EA-9257-4037-B9D9-EB49E49F8ACF}" dt="2024-04-16T09:12:11.929" v="8958" actId="478"/>
          <ac:cxnSpMkLst>
            <pc:docMk/>
            <pc:sldMk cId="1967741869" sldId="514"/>
            <ac:cxnSpMk id="9" creationId="{2FA5CA15-C1EA-579A-541F-2CC7EAE7CB8F}"/>
          </ac:cxnSpMkLst>
        </pc:cxnChg>
      </pc:sldChg>
      <pc:sldChg chg="delSp modSp mod">
        <pc:chgData name="LALLI, Marek" userId="709f69ac-d1e1-4b76-9568-f1b42f00a5ca" providerId="ADAL" clId="{7F7438EA-9257-4037-B9D9-EB49E49F8ACF}" dt="2024-04-16T11:57:25.207" v="9578" actId="27636"/>
        <pc:sldMkLst>
          <pc:docMk/>
          <pc:sldMk cId="3639638426" sldId="515"/>
        </pc:sldMkLst>
        <pc:spChg chg="mod">
          <ac:chgData name="LALLI, Marek" userId="709f69ac-d1e1-4b76-9568-f1b42f00a5ca" providerId="ADAL" clId="{7F7438EA-9257-4037-B9D9-EB49E49F8ACF}" dt="2024-04-16T11:56:27.117" v="9573" actId="14100"/>
          <ac:spMkLst>
            <pc:docMk/>
            <pc:sldMk cId="3639638426" sldId="515"/>
            <ac:spMk id="2" creationId="{D3F9F51B-A9B3-6B2E-1383-889D36CA36AC}"/>
          </ac:spMkLst>
        </pc:spChg>
        <pc:spChg chg="mod">
          <ac:chgData name="LALLI, Marek" userId="709f69ac-d1e1-4b76-9568-f1b42f00a5ca" providerId="ADAL" clId="{7F7438EA-9257-4037-B9D9-EB49E49F8ACF}" dt="2024-04-16T11:56:24.448" v="9572" actId="14100"/>
          <ac:spMkLst>
            <pc:docMk/>
            <pc:sldMk cId="3639638426" sldId="515"/>
            <ac:spMk id="3" creationId="{B31A79FC-2703-9E67-6327-CF6EC11231CB}"/>
          </ac:spMkLst>
        </pc:spChg>
        <pc:spChg chg="mod">
          <ac:chgData name="LALLI, Marek" userId="709f69ac-d1e1-4b76-9568-f1b42f00a5ca" providerId="ADAL" clId="{7F7438EA-9257-4037-B9D9-EB49E49F8ACF}" dt="2024-04-16T11:56:49.987" v="9576" actId="2711"/>
          <ac:spMkLst>
            <pc:docMk/>
            <pc:sldMk cId="3639638426" sldId="515"/>
            <ac:spMk id="4" creationId="{1852BE0B-DB97-E9E6-FB1E-5DF0660ECBE1}"/>
          </ac:spMkLst>
        </pc:spChg>
        <pc:spChg chg="mod">
          <ac:chgData name="LALLI, Marek" userId="709f69ac-d1e1-4b76-9568-f1b42f00a5ca" providerId="ADAL" clId="{7F7438EA-9257-4037-B9D9-EB49E49F8ACF}" dt="2024-04-16T11:57:25.207" v="9578" actId="27636"/>
          <ac:spMkLst>
            <pc:docMk/>
            <pc:sldMk cId="3639638426" sldId="515"/>
            <ac:spMk id="5" creationId="{FAB36EDC-E324-F65B-4B00-0A5A860E1EC5}"/>
          </ac:spMkLst>
        </pc:spChg>
        <pc:spChg chg="mod">
          <ac:chgData name="LALLI, Marek" userId="709f69ac-d1e1-4b76-9568-f1b42f00a5ca" providerId="ADAL" clId="{7F7438EA-9257-4037-B9D9-EB49E49F8ACF}" dt="2024-04-16T09:10:40.938" v="8943" actId="1076"/>
          <ac:spMkLst>
            <pc:docMk/>
            <pc:sldMk cId="3639638426" sldId="515"/>
            <ac:spMk id="6" creationId="{231A6220-A619-FA37-1382-7077F8E140CC}"/>
          </ac:spMkLst>
        </pc:spChg>
        <pc:cxnChg chg="del">
          <ac:chgData name="LALLI, Marek" userId="709f69ac-d1e1-4b76-9568-f1b42f00a5ca" providerId="ADAL" clId="{7F7438EA-9257-4037-B9D9-EB49E49F8ACF}" dt="2024-04-16T09:08:41.645" v="8934" actId="478"/>
          <ac:cxnSpMkLst>
            <pc:docMk/>
            <pc:sldMk cId="3639638426" sldId="515"/>
            <ac:cxnSpMk id="7" creationId="{8F7D1714-8A7C-7F01-8AC0-372343C523CE}"/>
          </ac:cxnSpMkLst>
        </pc:cxnChg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247625107" sldId="516"/>
        </pc:sldMkLst>
      </pc:sldChg>
      <pc:sldChg chg="delSp modSp mod">
        <pc:chgData name="LALLI, Marek" userId="709f69ac-d1e1-4b76-9568-f1b42f00a5ca" providerId="ADAL" clId="{7F7438EA-9257-4037-B9D9-EB49E49F8ACF}" dt="2024-04-16T09:08:35.695" v="8933" actId="113"/>
        <pc:sldMkLst>
          <pc:docMk/>
          <pc:sldMk cId="1725515599" sldId="516"/>
        </pc:sldMkLst>
        <pc:spChg chg="mod">
          <ac:chgData name="LALLI, Marek" userId="709f69ac-d1e1-4b76-9568-f1b42f00a5ca" providerId="ADAL" clId="{7F7438EA-9257-4037-B9D9-EB49E49F8ACF}" dt="2024-04-16T09:08:35.695" v="8933" actId="113"/>
          <ac:spMkLst>
            <pc:docMk/>
            <pc:sldMk cId="1725515599" sldId="516"/>
            <ac:spMk id="2" creationId="{425A690B-1C32-A1D6-4EFD-97EA642EDE9B}"/>
          </ac:spMkLst>
        </pc:spChg>
        <pc:cxnChg chg="del">
          <ac:chgData name="LALLI, Marek" userId="709f69ac-d1e1-4b76-9568-f1b42f00a5ca" providerId="ADAL" clId="{7F7438EA-9257-4037-B9D9-EB49E49F8ACF}" dt="2024-04-16T09:08:32.031" v="8932" actId="478"/>
          <ac:cxnSpMkLst>
            <pc:docMk/>
            <pc:sldMk cId="1725515599" sldId="516"/>
            <ac:cxnSpMk id="15" creationId="{96DF578F-BC3D-99BA-3A0F-46DC0079D41C}"/>
          </ac:cxnSpMkLst>
        </pc:cxnChg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401624630" sldId="527"/>
        </pc:sldMkLst>
      </pc:sldChg>
      <pc:sldChg chg="del">
        <pc:chgData name="LALLI, Marek" userId="709f69ac-d1e1-4b76-9568-f1b42f00a5ca" providerId="ADAL" clId="{7F7438EA-9257-4037-B9D9-EB49E49F8ACF}" dt="2024-04-11T10:04:20.281" v="32" actId="47"/>
        <pc:sldMkLst>
          <pc:docMk/>
          <pc:sldMk cId="2718913896" sldId="53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727424072" sldId="542"/>
        </pc:sldMkLst>
      </pc:sldChg>
      <pc:sldChg chg="del">
        <pc:chgData name="LALLI, Marek" userId="709f69ac-d1e1-4b76-9568-f1b42f00a5ca" providerId="ADAL" clId="{7F7438EA-9257-4037-B9D9-EB49E49F8ACF}" dt="2024-04-11T10:04:20.281" v="32" actId="47"/>
        <pc:sldMkLst>
          <pc:docMk/>
          <pc:sldMk cId="2824845933" sldId="543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505241254" sldId="54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808155564" sldId="54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870474578" sldId="54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09964115" sldId="54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4010233855" sldId="56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17023859" sldId="56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855898887" sldId="56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871866967" sldId="56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76498190" sldId="57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127301028" sldId="57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727975431" sldId="57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703329103" sldId="57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524999904" sldId="578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280438625" sldId="579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4143422730" sldId="580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926200024" sldId="583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118219071" sldId="58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295057610" sldId="58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507837866" sldId="58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244043521" sldId="588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488665520" sldId="1100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372371150" sldId="1101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688079942" sldId="110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094003317" sldId="1119"/>
        </pc:sldMkLst>
      </pc:sldChg>
      <pc:sldChg chg="addSp delSp modSp mod chgLayout">
        <pc:chgData name="LALLI, Marek" userId="709f69ac-d1e1-4b76-9568-f1b42f00a5ca" providerId="ADAL" clId="{7F7438EA-9257-4037-B9D9-EB49E49F8ACF}" dt="2024-04-17T07:44:35.107" v="12515" actId="164"/>
        <pc:sldMkLst>
          <pc:docMk/>
          <pc:sldMk cId="1851713961" sldId="1150"/>
        </pc:sldMkLst>
        <pc:spChg chg="add del mod ord">
          <ac:chgData name="LALLI, Marek" userId="709f69ac-d1e1-4b76-9568-f1b42f00a5ca" providerId="ADAL" clId="{7F7438EA-9257-4037-B9D9-EB49E49F8ACF}" dt="2024-04-16T09:13:54.265" v="8966" actId="478"/>
          <ac:spMkLst>
            <pc:docMk/>
            <pc:sldMk cId="1851713961" sldId="1150"/>
            <ac:spMk id="3" creationId="{504DD9F8-7658-3A15-E2B7-033F1D3717C2}"/>
          </ac:spMkLst>
        </pc:spChg>
        <pc:spChg chg="add del mod ord">
          <ac:chgData name="LALLI, Marek" userId="709f69ac-d1e1-4b76-9568-f1b42f00a5ca" providerId="ADAL" clId="{7F7438EA-9257-4037-B9D9-EB49E49F8ACF}" dt="2024-04-16T09:13:57.004" v="8967" actId="478"/>
          <ac:spMkLst>
            <pc:docMk/>
            <pc:sldMk cId="1851713961" sldId="1150"/>
            <ac:spMk id="4" creationId="{A3D60D41-18C6-FB6D-364D-66BB0D0C5BF9}"/>
          </ac:spMkLst>
        </pc:spChg>
        <pc:spChg chg="mod">
          <ac:chgData name="LALLI, Marek" userId="709f69ac-d1e1-4b76-9568-f1b42f00a5ca" providerId="ADAL" clId="{7F7438EA-9257-4037-B9D9-EB49E49F8ACF}" dt="2024-04-16T09:27:17.293" v="8986" actId="113"/>
          <ac:spMkLst>
            <pc:docMk/>
            <pc:sldMk cId="1851713961" sldId="1150"/>
            <ac:spMk id="7" creationId="{1CBA2165-1400-3DF2-E0F5-8A94B9470392}"/>
          </ac:spMkLst>
        </pc:spChg>
        <pc:spChg chg="mod">
          <ac:chgData name="LALLI, Marek" userId="709f69ac-d1e1-4b76-9568-f1b42f00a5ca" providerId="ADAL" clId="{7F7438EA-9257-4037-B9D9-EB49E49F8ACF}" dt="2024-04-17T07:44:35.107" v="12515" actId="164"/>
          <ac:spMkLst>
            <pc:docMk/>
            <pc:sldMk cId="1851713961" sldId="1150"/>
            <ac:spMk id="13" creationId="{94EF1478-4DFD-9F21-5F78-AE92B44DF193}"/>
          </ac:spMkLst>
        </pc:spChg>
        <pc:spChg chg="mod">
          <ac:chgData name="LALLI, Marek" userId="709f69ac-d1e1-4b76-9568-f1b42f00a5ca" providerId="ADAL" clId="{7F7438EA-9257-4037-B9D9-EB49E49F8ACF}" dt="2024-04-16T12:46:01.946" v="10500" actId="1076"/>
          <ac:spMkLst>
            <pc:docMk/>
            <pc:sldMk cId="1851713961" sldId="1150"/>
            <ac:spMk id="38" creationId="{7EC80CC7-E605-1467-D450-DEC86826116D}"/>
          </ac:spMkLst>
        </pc:spChg>
        <pc:spChg chg="mod">
          <ac:chgData name="LALLI, Marek" userId="709f69ac-d1e1-4b76-9568-f1b42f00a5ca" providerId="ADAL" clId="{7F7438EA-9257-4037-B9D9-EB49E49F8ACF}" dt="2024-04-16T12:45:58.556" v="10499" actId="1076"/>
          <ac:spMkLst>
            <pc:docMk/>
            <pc:sldMk cId="1851713961" sldId="1150"/>
            <ac:spMk id="39" creationId="{7C52E590-5408-B8BD-6677-4A84427C2693}"/>
          </ac:spMkLst>
        </pc:spChg>
        <pc:grpChg chg="add mod">
          <ac:chgData name="LALLI, Marek" userId="709f69ac-d1e1-4b76-9568-f1b42f00a5ca" providerId="ADAL" clId="{7F7438EA-9257-4037-B9D9-EB49E49F8ACF}" dt="2024-04-17T07:44:35.107" v="12515" actId="164"/>
          <ac:grpSpMkLst>
            <pc:docMk/>
            <pc:sldMk cId="1851713961" sldId="1150"/>
            <ac:grpSpMk id="3" creationId="{32CC4BF5-C063-5A40-7853-416048625F8F}"/>
          </ac:grpSpMkLst>
        </pc:grpChg>
        <pc:grpChg chg="mod">
          <ac:chgData name="LALLI, Marek" userId="709f69ac-d1e1-4b76-9568-f1b42f00a5ca" providerId="ADAL" clId="{7F7438EA-9257-4037-B9D9-EB49E49F8ACF}" dt="2024-04-16T09:14:45.405" v="8978" actId="1036"/>
          <ac:grpSpMkLst>
            <pc:docMk/>
            <pc:sldMk cId="1851713961" sldId="1150"/>
            <ac:grpSpMk id="14" creationId="{9B28B09A-0943-FBE2-11F4-AEB45546483E}"/>
          </ac:grpSpMkLst>
        </pc:grpChg>
        <pc:grpChg chg="mod">
          <ac:chgData name="LALLI, Marek" userId="709f69ac-d1e1-4b76-9568-f1b42f00a5ca" providerId="ADAL" clId="{7F7438EA-9257-4037-B9D9-EB49E49F8ACF}" dt="2024-04-16T09:14:45.405" v="8978" actId="1036"/>
          <ac:grpSpMkLst>
            <pc:docMk/>
            <pc:sldMk cId="1851713961" sldId="1150"/>
            <ac:grpSpMk id="17" creationId="{F6537111-2791-E037-FD6B-42135EBE4942}"/>
          </ac:grpSpMkLst>
        </pc:grpChg>
        <pc:grpChg chg="mod">
          <ac:chgData name="LALLI, Marek" userId="709f69ac-d1e1-4b76-9568-f1b42f00a5ca" providerId="ADAL" clId="{7F7438EA-9257-4037-B9D9-EB49E49F8ACF}" dt="2024-04-16T09:14:45.405" v="8978" actId="1036"/>
          <ac:grpSpMkLst>
            <pc:docMk/>
            <pc:sldMk cId="1851713961" sldId="1150"/>
            <ac:grpSpMk id="20" creationId="{1F914046-77F8-7002-C5A1-C24ED6541055}"/>
          </ac:grpSpMkLst>
        </pc:grpChg>
        <pc:grpChg chg="mod">
          <ac:chgData name="LALLI, Marek" userId="709f69ac-d1e1-4b76-9568-f1b42f00a5ca" providerId="ADAL" clId="{7F7438EA-9257-4037-B9D9-EB49E49F8ACF}" dt="2024-04-16T09:14:45.405" v="8978" actId="1036"/>
          <ac:grpSpMkLst>
            <pc:docMk/>
            <pc:sldMk cId="1851713961" sldId="1150"/>
            <ac:grpSpMk id="23" creationId="{BD5986AF-7DD2-0B18-0ED9-8A18D6125147}"/>
          </ac:grpSpMkLst>
        </pc:grpChg>
        <pc:grpChg chg="mod">
          <ac:chgData name="LALLI, Marek" userId="709f69ac-d1e1-4b76-9568-f1b42f00a5ca" providerId="ADAL" clId="{7F7438EA-9257-4037-B9D9-EB49E49F8ACF}" dt="2024-04-16T09:14:45.405" v="8978" actId="1036"/>
          <ac:grpSpMkLst>
            <pc:docMk/>
            <pc:sldMk cId="1851713961" sldId="1150"/>
            <ac:grpSpMk id="26" creationId="{AE3F702A-79A4-CFF6-AD31-48FD463B7AF9}"/>
          </ac:grpSpMkLst>
        </pc:grpChg>
        <pc:grpChg chg="mod">
          <ac:chgData name="LALLI, Marek" userId="709f69ac-d1e1-4b76-9568-f1b42f00a5ca" providerId="ADAL" clId="{7F7438EA-9257-4037-B9D9-EB49E49F8ACF}" dt="2024-04-16T09:14:45.405" v="8978" actId="1036"/>
          <ac:grpSpMkLst>
            <pc:docMk/>
            <pc:sldMk cId="1851713961" sldId="1150"/>
            <ac:grpSpMk id="29" creationId="{6DA6C4D0-DAE8-4855-8220-D6FF9E92E48D}"/>
          </ac:grpSpMkLst>
        </pc:grpChg>
        <pc:grpChg chg="mod">
          <ac:chgData name="LALLI, Marek" userId="709f69ac-d1e1-4b76-9568-f1b42f00a5ca" providerId="ADAL" clId="{7F7438EA-9257-4037-B9D9-EB49E49F8ACF}" dt="2024-04-16T09:14:45.405" v="8978" actId="1036"/>
          <ac:grpSpMkLst>
            <pc:docMk/>
            <pc:sldMk cId="1851713961" sldId="1150"/>
            <ac:grpSpMk id="32" creationId="{1941EFA0-A5BF-2DDD-33E0-09FD4E35A56A}"/>
          </ac:grpSpMkLst>
        </pc:grpChg>
        <pc:grpChg chg="mod">
          <ac:chgData name="LALLI, Marek" userId="709f69ac-d1e1-4b76-9568-f1b42f00a5ca" providerId="ADAL" clId="{7F7438EA-9257-4037-B9D9-EB49E49F8ACF}" dt="2024-04-16T09:14:45.405" v="8978" actId="1036"/>
          <ac:grpSpMkLst>
            <pc:docMk/>
            <pc:sldMk cId="1851713961" sldId="1150"/>
            <ac:grpSpMk id="35" creationId="{B557D4D3-B9D3-EF36-389D-CD786A321B22}"/>
          </ac:grpSpMkLst>
        </pc:grpChg>
        <pc:picChg chg="mod">
          <ac:chgData name="LALLI, Marek" userId="709f69ac-d1e1-4b76-9568-f1b42f00a5ca" providerId="ADAL" clId="{7F7438EA-9257-4037-B9D9-EB49E49F8ACF}" dt="2024-04-17T07:44:35.107" v="12515" actId="164"/>
          <ac:picMkLst>
            <pc:docMk/>
            <pc:sldMk cId="1851713961" sldId="1150"/>
            <ac:picMk id="6" creationId="{5216A85E-0903-8A3B-2076-A1BB53A40913}"/>
          </ac:picMkLst>
        </pc:picChg>
        <pc:cxnChg chg="del">
          <ac:chgData name="LALLI, Marek" userId="709f69ac-d1e1-4b76-9568-f1b42f00a5ca" providerId="ADAL" clId="{7F7438EA-9257-4037-B9D9-EB49E49F8ACF}" dt="2024-04-16T09:14:00.244" v="8968" actId="478"/>
          <ac:cxnSpMkLst>
            <pc:docMk/>
            <pc:sldMk cId="1851713961" sldId="1150"/>
            <ac:cxnSpMk id="8" creationId="{AFC6AD2C-6B04-29D1-3132-DC0781995C8A}"/>
          </ac:cxnSpMkLst>
        </pc:cxnChg>
      </pc:sldChg>
      <pc:sldChg chg="addSp delSp modSp del mod chgLayout">
        <pc:chgData name="LALLI, Marek" userId="709f69ac-d1e1-4b76-9568-f1b42f00a5ca" providerId="ADAL" clId="{7F7438EA-9257-4037-B9D9-EB49E49F8ACF}" dt="2024-04-16T17:10:51.609" v="12293" actId="47"/>
        <pc:sldMkLst>
          <pc:docMk/>
          <pc:sldMk cId="515900787" sldId="1151"/>
        </pc:sldMkLst>
        <pc:spChg chg="mod">
          <ac:chgData name="LALLI, Marek" userId="709f69ac-d1e1-4b76-9568-f1b42f00a5ca" providerId="ADAL" clId="{7F7438EA-9257-4037-B9D9-EB49E49F8ACF}" dt="2024-04-16T09:27:04.617" v="8984" actId="113"/>
          <ac:spMkLst>
            <pc:docMk/>
            <pc:sldMk cId="515900787" sldId="1151"/>
            <ac:spMk id="3" creationId="{5B9C8B86-FABF-F177-3777-B3E2013287BF}"/>
          </ac:spMkLst>
        </pc:spChg>
        <pc:spChg chg="add del mod ord">
          <ac:chgData name="LALLI, Marek" userId="709f69ac-d1e1-4b76-9568-f1b42f00a5ca" providerId="ADAL" clId="{7F7438EA-9257-4037-B9D9-EB49E49F8ACF}" dt="2024-04-16T09:12:29.258" v="8960" actId="478"/>
          <ac:spMkLst>
            <pc:docMk/>
            <pc:sldMk cId="515900787" sldId="1151"/>
            <ac:spMk id="5" creationId="{2A2508F7-6459-B60C-D6CB-8CA85B94AE79}"/>
          </ac:spMkLst>
        </pc:spChg>
        <pc:graphicFrameChg chg="mod ord">
          <ac:chgData name="LALLI, Marek" userId="709f69ac-d1e1-4b76-9568-f1b42f00a5ca" providerId="ADAL" clId="{7F7438EA-9257-4037-B9D9-EB49E49F8ACF}" dt="2024-04-16T09:11:02.162" v="8944" actId="700"/>
          <ac:graphicFrameMkLst>
            <pc:docMk/>
            <pc:sldMk cId="515900787" sldId="1151"/>
            <ac:graphicFrameMk id="4" creationId="{3D870F77-EAB5-4304-8BCB-6D36C1CA4C30}"/>
          </ac:graphicFrameMkLst>
        </pc:graphicFrameChg>
        <pc:cxnChg chg="del">
          <ac:chgData name="LALLI, Marek" userId="709f69ac-d1e1-4b76-9568-f1b42f00a5ca" providerId="ADAL" clId="{7F7438EA-9257-4037-B9D9-EB49E49F8ACF}" dt="2024-04-16T09:12:34.258" v="8962" actId="478"/>
          <ac:cxnSpMkLst>
            <pc:docMk/>
            <pc:sldMk cId="515900787" sldId="1151"/>
            <ac:cxnSpMk id="2" creationId="{59E8BFDC-1069-C653-8DDF-F69F187AB320}"/>
          </ac:cxnSpMkLst>
        </pc:cxnChg>
      </pc:sldChg>
      <pc:sldChg chg="add del">
        <pc:chgData name="LALLI, Marek" userId="709f69ac-d1e1-4b76-9568-f1b42f00a5ca" providerId="ADAL" clId="{7F7438EA-9257-4037-B9D9-EB49E49F8ACF}" dt="2024-04-16T09:26:31.710" v="8980" actId="47"/>
        <pc:sldMkLst>
          <pc:docMk/>
          <pc:sldMk cId="22066933" sldId="1152"/>
        </pc:sldMkLst>
      </pc:sldChg>
      <pc:sldChg chg="modSp add mod">
        <pc:chgData name="LALLI, Marek" userId="709f69ac-d1e1-4b76-9568-f1b42f00a5ca" providerId="ADAL" clId="{7F7438EA-9257-4037-B9D9-EB49E49F8ACF}" dt="2024-04-16T09:28:56.799" v="8993" actId="20577"/>
        <pc:sldMkLst>
          <pc:docMk/>
          <pc:sldMk cId="3209795743" sldId="1152"/>
        </pc:sldMkLst>
        <pc:spChg chg="mod">
          <ac:chgData name="LALLI, Marek" userId="709f69ac-d1e1-4b76-9568-f1b42f00a5ca" providerId="ADAL" clId="{7F7438EA-9257-4037-B9D9-EB49E49F8ACF}" dt="2024-04-16T09:28:56.799" v="8993" actId="20577"/>
          <ac:spMkLst>
            <pc:docMk/>
            <pc:sldMk cId="3209795743" sldId="1152"/>
            <ac:spMk id="2" creationId="{32AD0153-E9F2-4252-94F5-63D1AF7C32E3}"/>
          </ac:spMkLst>
        </pc:spChg>
      </pc:sldChg>
      <pc:sldChg chg="modSp add mod">
        <pc:chgData name="LALLI, Marek" userId="709f69ac-d1e1-4b76-9568-f1b42f00a5ca" providerId="ADAL" clId="{7F7438EA-9257-4037-B9D9-EB49E49F8ACF}" dt="2024-04-16T09:29:28.769" v="9038" actId="20577"/>
        <pc:sldMkLst>
          <pc:docMk/>
          <pc:sldMk cId="166280795" sldId="1153"/>
        </pc:sldMkLst>
        <pc:spChg chg="mod">
          <ac:chgData name="LALLI, Marek" userId="709f69ac-d1e1-4b76-9568-f1b42f00a5ca" providerId="ADAL" clId="{7F7438EA-9257-4037-B9D9-EB49E49F8ACF}" dt="2024-04-16T09:29:28.769" v="9038" actId="20577"/>
          <ac:spMkLst>
            <pc:docMk/>
            <pc:sldMk cId="166280795" sldId="1153"/>
            <ac:spMk id="2" creationId="{32AD0153-E9F2-4252-94F5-63D1AF7C32E3}"/>
          </ac:spMkLst>
        </pc:spChg>
      </pc:sldChg>
      <pc:sldChg chg="modSp add mod">
        <pc:chgData name="LALLI, Marek" userId="709f69ac-d1e1-4b76-9568-f1b42f00a5ca" providerId="ADAL" clId="{7F7438EA-9257-4037-B9D9-EB49E49F8ACF}" dt="2024-04-16T09:29:46.869" v="9086" actId="14100"/>
        <pc:sldMkLst>
          <pc:docMk/>
          <pc:sldMk cId="281394283" sldId="1154"/>
        </pc:sldMkLst>
        <pc:spChg chg="mod">
          <ac:chgData name="LALLI, Marek" userId="709f69ac-d1e1-4b76-9568-f1b42f00a5ca" providerId="ADAL" clId="{7F7438EA-9257-4037-B9D9-EB49E49F8ACF}" dt="2024-04-16T09:29:46.869" v="9086" actId="14100"/>
          <ac:spMkLst>
            <pc:docMk/>
            <pc:sldMk cId="281394283" sldId="1154"/>
            <ac:spMk id="2" creationId="{32AD0153-E9F2-4252-94F5-63D1AF7C32E3}"/>
          </ac:spMkLst>
        </pc:spChg>
      </pc:sldChg>
      <pc:sldChg chg="addSp delSp modSp add del mod modNotesTx">
        <pc:chgData name="LALLI, Marek" userId="709f69ac-d1e1-4b76-9568-f1b42f00a5ca" providerId="ADAL" clId="{7F7438EA-9257-4037-B9D9-EB49E49F8ACF}" dt="2024-04-17T07:39:23.959" v="12514" actId="47"/>
        <pc:sldMkLst>
          <pc:docMk/>
          <pc:sldMk cId="565995782" sldId="1155"/>
        </pc:sldMkLst>
        <pc:spChg chg="add del mod">
          <ac:chgData name="LALLI, Marek" userId="709f69ac-d1e1-4b76-9568-f1b42f00a5ca" providerId="ADAL" clId="{7F7438EA-9257-4037-B9D9-EB49E49F8ACF}" dt="2024-04-16T12:13:43.335" v="10272" actId="478"/>
          <ac:spMkLst>
            <pc:docMk/>
            <pc:sldMk cId="565995782" sldId="1155"/>
            <ac:spMk id="3" creationId="{AB18BCC7-B1E9-1CD1-B41C-9EE0DBB92E5C}"/>
          </ac:spMkLst>
        </pc:spChg>
        <pc:spChg chg="del">
          <ac:chgData name="LALLI, Marek" userId="709f69ac-d1e1-4b76-9568-f1b42f00a5ca" providerId="ADAL" clId="{7F7438EA-9257-4037-B9D9-EB49E49F8ACF}" dt="2024-04-16T12:13:41.286" v="10271" actId="478"/>
          <ac:spMkLst>
            <pc:docMk/>
            <pc:sldMk cId="565995782" sldId="1155"/>
            <ac:spMk id="5" creationId="{2459A38F-3BC6-4627-932A-7525BB94CD48}"/>
          </ac:spMkLst>
        </pc:spChg>
        <pc:spChg chg="add mod">
          <ac:chgData name="LALLI, Marek" userId="709f69ac-d1e1-4b76-9568-f1b42f00a5ca" providerId="ADAL" clId="{7F7438EA-9257-4037-B9D9-EB49E49F8ACF}" dt="2024-04-16T12:16:19.586" v="10292" actId="20577"/>
          <ac:spMkLst>
            <pc:docMk/>
            <pc:sldMk cId="565995782" sldId="1155"/>
            <ac:spMk id="7" creationId="{B3EEE343-6074-9621-2120-40D281A49B7C}"/>
          </ac:spMkLst>
        </pc:spChg>
        <pc:picChg chg="add mod">
          <ac:chgData name="LALLI, Marek" userId="709f69ac-d1e1-4b76-9568-f1b42f00a5ca" providerId="ADAL" clId="{7F7438EA-9257-4037-B9D9-EB49E49F8ACF}" dt="2024-04-16T12:13:48.732" v="10275" actId="1076"/>
          <ac:picMkLst>
            <pc:docMk/>
            <pc:sldMk cId="565995782" sldId="1155"/>
            <ac:picMk id="6" creationId="{A5971D30-E84E-983A-A168-FB62CF403FAB}"/>
          </ac:picMkLst>
        </pc:picChg>
      </pc:sldChg>
      <pc:sldChg chg="modSp add del mod ord">
        <pc:chgData name="LALLI, Marek" userId="709f69ac-d1e1-4b76-9568-f1b42f00a5ca" providerId="ADAL" clId="{7F7438EA-9257-4037-B9D9-EB49E49F8ACF}" dt="2024-04-16T17:10:51.609" v="12293" actId="47"/>
        <pc:sldMkLst>
          <pc:docMk/>
          <pc:sldMk cId="435288295" sldId="1156"/>
        </pc:sldMkLst>
        <pc:spChg chg="mod">
          <ac:chgData name="LALLI, Marek" userId="709f69ac-d1e1-4b76-9568-f1b42f00a5ca" providerId="ADAL" clId="{7F7438EA-9257-4037-B9D9-EB49E49F8ACF}" dt="2024-04-16T09:34:05.316" v="9214" actId="20577"/>
          <ac:spMkLst>
            <pc:docMk/>
            <pc:sldMk cId="435288295" sldId="1156"/>
            <ac:spMk id="2" creationId="{32AD0153-E9F2-4252-94F5-63D1AF7C32E3}"/>
          </ac:spMkLst>
        </pc:spChg>
      </pc:sldChg>
      <pc:sldChg chg="modSp add mod">
        <pc:chgData name="LALLI, Marek" userId="709f69ac-d1e1-4b76-9568-f1b42f00a5ca" providerId="ADAL" clId="{7F7438EA-9257-4037-B9D9-EB49E49F8ACF}" dt="2024-04-16T11:43:05.353" v="9250" actId="14100"/>
        <pc:sldMkLst>
          <pc:docMk/>
          <pc:sldMk cId="4009833301" sldId="1157"/>
        </pc:sldMkLst>
        <pc:spChg chg="mod">
          <ac:chgData name="LALLI, Marek" userId="709f69ac-d1e1-4b76-9568-f1b42f00a5ca" providerId="ADAL" clId="{7F7438EA-9257-4037-B9D9-EB49E49F8ACF}" dt="2024-04-16T11:43:05.353" v="9250" actId="14100"/>
          <ac:spMkLst>
            <pc:docMk/>
            <pc:sldMk cId="4009833301" sldId="1157"/>
            <ac:spMk id="2" creationId="{32AD0153-E9F2-4252-94F5-63D1AF7C32E3}"/>
          </ac:spMkLst>
        </pc:spChg>
      </pc:sldChg>
      <pc:sldChg chg="addSp delSp modSp add mod">
        <pc:chgData name="LALLI, Marek" userId="709f69ac-d1e1-4b76-9568-f1b42f00a5ca" providerId="ADAL" clId="{7F7438EA-9257-4037-B9D9-EB49E49F8ACF}" dt="2024-04-16T12:01:00.372" v="9743"/>
        <pc:sldMkLst>
          <pc:docMk/>
          <pc:sldMk cId="2700329541" sldId="1158"/>
        </pc:sldMkLst>
        <pc:spChg chg="del">
          <ac:chgData name="LALLI, Marek" userId="709f69ac-d1e1-4b76-9568-f1b42f00a5ca" providerId="ADAL" clId="{7F7438EA-9257-4037-B9D9-EB49E49F8ACF}" dt="2024-04-16T11:44:08.301" v="9291" actId="478"/>
          <ac:spMkLst>
            <pc:docMk/>
            <pc:sldMk cId="2700329541" sldId="1158"/>
            <ac:spMk id="2" creationId="{AC2812D8-5983-4E2E-B295-C6264A65D1F9}"/>
          </ac:spMkLst>
        </pc:spChg>
        <pc:spChg chg="mod">
          <ac:chgData name="LALLI, Marek" userId="709f69ac-d1e1-4b76-9568-f1b42f00a5ca" providerId="ADAL" clId="{7F7438EA-9257-4037-B9D9-EB49E49F8ACF}" dt="2024-04-16T12:00:41.744" v="9741" actId="255"/>
          <ac:spMkLst>
            <pc:docMk/>
            <pc:sldMk cId="2700329541" sldId="1158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7F7438EA-9257-4037-B9D9-EB49E49F8ACF}" dt="2024-04-16T11:44:11.050" v="9293" actId="478"/>
          <ac:spMkLst>
            <pc:docMk/>
            <pc:sldMk cId="2700329541" sldId="1158"/>
            <ac:spMk id="5" creationId="{6AB4CABE-7559-9691-CDE4-EA81C1726E04}"/>
          </ac:spMkLst>
        </pc:spChg>
        <pc:spChg chg="add mod">
          <ac:chgData name="LALLI, Marek" userId="709f69ac-d1e1-4b76-9568-f1b42f00a5ca" providerId="ADAL" clId="{7F7438EA-9257-4037-B9D9-EB49E49F8ACF}" dt="2024-04-16T11:44:11.444" v="9294"/>
          <ac:spMkLst>
            <pc:docMk/>
            <pc:sldMk cId="2700329541" sldId="1158"/>
            <ac:spMk id="6" creationId="{31C220E9-78C4-B98F-386A-A8B2A5A82341}"/>
          </ac:spMkLst>
        </pc:spChg>
        <pc:graphicFrameChg chg="mod modGraphic">
          <ac:chgData name="LALLI, Marek" userId="709f69ac-d1e1-4b76-9568-f1b42f00a5ca" providerId="ADAL" clId="{7F7438EA-9257-4037-B9D9-EB49E49F8ACF}" dt="2024-04-16T12:01:00.372" v="9743"/>
          <ac:graphicFrameMkLst>
            <pc:docMk/>
            <pc:sldMk cId="2700329541" sldId="1158"/>
            <ac:graphicFrameMk id="7" creationId="{97068AF0-1D6E-4531-8AD4-E4774F81706A}"/>
          </ac:graphicFrameMkLst>
        </pc:graphicFrameChg>
      </pc:sldChg>
      <pc:sldChg chg="addSp delSp modSp add del mod delCm">
        <pc:chgData name="LALLI, Marek" userId="709f69ac-d1e1-4b76-9568-f1b42f00a5ca" providerId="ADAL" clId="{7F7438EA-9257-4037-B9D9-EB49E49F8ACF}" dt="2024-04-17T06:58:56.006" v="12476" actId="47"/>
        <pc:sldMkLst>
          <pc:docMk/>
          <pc:sldMk cId="3746869227" sldId="1159"/>
        </pc:sldMkLst>
        <pc:spChg chg="del">
          <ac:chgData name="LALLI, Marek" userId="709f69ac-d1e1-4b76-9568-f1b42f00a5ca" providerId="ADAL" clId="{7F7438EA-9257-4037-B9D9-EB49E49F8ACF}" dt="2024-04-16T11:44:16.991" v="9295" actId="478"/>
          <ac:spMkLst>
            <pc:docMk/>
            <pc:sldMk cId="3746869227" sldId="1159"/>
            <ac:spMk id="2" creationId="{AC2812D8-5983-4E2E-B295-C6264A65D1F9}"/>
          </ac:spMkLst>
        </pc:spChg>
        <pc:spChg chg="mod">
          <ac:chgData name="LALLI, Marek" userId="709f69ac-d1e1-4b76-9568-f1b42f00a5ca" providerId="ADAL" clId="{7F7438EA-9257-4037-B9D9-EB49E49F8ACF}" dt="2024-04-16T13:01:53.022" v="10501" actId="5793"/>
          <ac:spMkLst>
            <pc:docMk/>
            <pc:sldMk cId="3746869227" sldId="1159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7F7438EA-9257-4037-B9D9-EB49E49F8ACF}" dt="2024-04-16T11:44:19.523" v="9297" actId="478"/>
          <ac:spMkLst>
            <pc:docMk/>
            <pc:sldMk cId="3746869227" sldId="1159"/>
            <ac:spMk id="5" creationId="{BF22D26D-6AAF-0CC6-0AC3-2DB8BAEED4D3}"/>
          </ac:spMkLst>
        </pc:spChg>
        <pc:spChg chg="add mod">
          <ac:chgData name="LALLI, Marek" userId="709f69ac-d1e1-4b76-9568-f1b42f00a5ca" providerId="ADAL" clId="{7F7438EA-9257-4037-B9D9-EB49E49F8ACF}" dt="2024-04-16T11:44:20.167" v="9298"/>
          <ac:spMkLst>
            <pc:docMk/>
            <pc:sldMk cId="3746869227" sldId="1159"/>
            <ac:spMk id="6" creationId="{5507AD86-DEDB-05C3-991E-8B6C4394172E}"/>
          </ac:spMkLst>
        </pc:spChg>
      </pc:sldChg>
      <pc:sldChg chg="add del">
        <pc:chgData name="LALLI, Marek" userId="709f69ac-d1e1-4b76-9568-f1b42f00a5ca" providerId="ADAL" clId="{7F7438EA-9257-4037-B9D9-EB49E49F8ACF}" dt="2024-04-16T11:47:43.560" v="9320" actId="47"/>
        <pc:sldMkLst>
          <pc:docMk/>
          <pc:sldMk cId="472957671" sldId="1160"/>
        </pc:sldMkLst>
      </pc:sldChg>
      <pc:sldChg chg="addSp delSp modSp add mod">
        <pc:chgData name="LALLI, Marek" userId="709f69ac-d1e1-4b76-9568-f1b42f00a5ca" providerId="ADAL" clId="{7F7438EA-9257-4037-B9D9-EB49E49F8ACF}" dt="2024-04-16T11:51:34.262" v="9358" actId="1076"/>
        <pc:sldMkLst>
          <pc:docMk/>
          <pc:sldMk cId="2096905072" sldId="1160"/>
        </pc:sldMkLst>
        <pc:spChg chg="del">
          <ac:chgData name="LALLI, Marek" userId="709f69ac-d1e1-4b76-9568-f1b42f00a5ca" providerId="ADAL" clId="{7F7438EA-9257-4037-B9D9-EB49E49F8ACF}" dt="2024-04-16T11:51:04.329" v="9348" actId="478"/>
          <ac:spMkLst>
            <pc:docMk/>
            <pc:sldMk cId="2096905072" sldId="1160"/>
            <ac:spMk id="2" creationId="{BF2507AB-E9CC-C89D-BE25-7879498C8CFE}"/>
          </ac:spMkLst>
        </pc:spChg>
        <pc:spChg chg="del mod">
          <ac:chgData name="LALLI, Marek" userId="709f69ac-d1e1-4b76-9568-f1b42f00a5ca" providerId="ADAL" clId="{7F7438EA-9257-4037-B9D9-EB49E49F8ACF}" dt="2024-04-16T11:51:26.339" v="9355" actId="478"/>
          <ac:spMkLst>
            <pc:docMk/>
            <pc:sldMk cId="2096905072" sldId="1160"/>
            <ac:spMk id="13" creationId="{94EF1478-4DFD-9F21-5F78-AE92B44DF193}"/>
          </ac:spMkLst>
        </pc:spChg>
        <pc:spChg chg="del">
          <ac:chgData name="LALLI, Marek" userId="709f69ac-d1e1-4b76-9568-f1b42f00a5ca" providerId="ADAL" clId="{7F7438EA-9257-4037-B9D9-EB49E49F8ACF}" dt="2024-04-16T11:51:04.329" v="9348" actId="478"/>
          <ac:spMkLst>
            <pc:docMk/>
            <pc:sldMk cId="2096905072" sldId="1160"/>
            <ac:spMk id="38" creationId="{7EC80CC7-E605-1467-D450-DEC86826116D}"/>
          </ac:spMkLst>
        </pc:spChg>
        <pc:spChg chg="del">
          <ac:chgData name="LALLI, Marek" userId="709f69ac-d1e1-4b76-9568-f1b42f00a5ca" providerId="ADAL" clId="{7F7438EA-9257-4037-B9D9-EB49E49F8ACF}" dt="2024-04-16T11:51:04.329" v="9348" actId="478"/>
          <ac:spMkLst>
            <pc:docMk/>
            <pc:sldMk cId="2096905072" sldId="1160"/>
            <ac:spMk id="39" creationId="{7C52E590-5408-B8BD-6677-4A84427C2693}"/>
          </ac:spMkLst>
        </pc:spChg>
        <pc:grpChg chg="del">
          <ac:chgData name="LALLI, Marek" userId="709f69ac-d1e1-4b76-9568-f1b42f00a5ca" providerId="ADAL" clId="{7F7438EA-9257-4037-B9D9-EB49E49F8ACF}" dt="2024-04-16T11:51:08.156" v="9349" actId="478"/>
          <ac:grpSpMkLst>
            <pc:docMk/>
            <pc:sldMk cId="2096905072" sldId="1160"/>
            <ac:grpSpMk id="14" creationId="{9B28B09A-0943-FBE2-11F4-AEB45546483E}"/>
          </ac:grpSpMkLst>
        </pc:grpChg>
        <pc:grpChg chg="del">
          <ac:chgData name="LALLI, Marek" userId="709f69ac-d1e1-4b76-9568-f1b42f00a5ca" providerId="ADAL" clId="{7F7438EA-9257-4037-B9D9-EB49E49F8ACF}" dt="2024-04-16T11:51:08.156" v="9349" actId="478"/>
          <ac:grpSpMkLst>
            <pc:docMk/>
            <pc:sldMk cId="2096905072" sldId="1160"/>
            <ac:grpSpMk id="17" creationId="{F6537111-2791-E037-FD6B-42135EBE4942}"/>
          </ac:grpSpMkLst>
        </pc:grpChg>
        <pc:grpChg chg="del">
          <ac:chgData name="LALLI, Marek" userId="709f69ac-d1e1-4b76-9568-f1b42f00a5ca" providerId="ADAL" clId="{7F7438EA-9257-4037-B9D9-EB49E49F8ACF}" dt="2024-04-16T11:51:08.156" v="9349" actId="478"/>
          <ac:grpSpMkLst>
            <pc:docMk/>
            <pc:sldMk cId="2096905072" sldId="1160"/>
            <ac:grpSpMk id="20" creationId="{1F914046-77F8-7002-C5A1-C24ED6541055}"/>
          </ac:grpSpMkLst>
        </pc:grpChg>
        <pc:grpChg chg="del">
          <ac:chgData name="LALLI, Marek" userId="709f69ac-d1e1-4b76-9568-f1b42f00a5ca" providerId="ADAL" clId="{7F7438EA-9257-4037-B9D9-EB49E49F8ACF}" dt="2024-04-16T11:51:08.156" v="9349" actId="478"/>
          <ac:grpSpMkLst>
            <pc:docMk/>
            <pc:sldMk cId="2096905072" sldId="1160"/>
            <ac:grpSpMk id="23" creationId="{BD5986AF-7DD2-0B18-0ED9-8A18D6125147}"/>
          </ac:grpSpMkLst>
        </pc:grpChg>
        <pc:grpChg chg="del">
          <ac:chgData name="LALLI, Marek" userId="709f69ac-d1e1-4b76-9568-f1b42f00a5ca" providerId="ADAL" clId="{7F7438EA-9257-4037-B9D9-EB49E49F8ACF}" dt="2024-04-16T11:51:08.156" v="9349" actId="478"/>
          <ac:grpSpMkLst>
            <pc:docMk/>
            <pc:sldMk cId="2096905072" sldId="1160"/>
            <ac:grpSpMk id="26" creationId="{AE3F702A-79A4-CFF6-AD31-48FD463B7AF9}"/>
          </ac:grpSpMkLst>
        </pc:grpChg>
        <pc:grpChg chg="del">
          <ac:chgData name="LALLI, Marek" userId="709f69ac-d1e1-4b76-9568-f1b42f00a5ca" providerId="ADAL" clId="{7F7438EA-9257-4037-B9D9-EB49E49F8ACF}" dt="2024-04-16T11:51:08.156" v="9349" actId="478"/>
          <ac:grpSpMkLst>
            <pc:docMk/>
            <pc:sldMk cId="2096905072" sldId="1160"/>
            <ac:grpSpMk id="29" creationId="{6DA6C4D0-DAE8-4855-8220-D6FF9E92E48D}"/>
          </ac:grpSpMkLst>
        </pc:grpChg>
        <pc:grpChg chg="del">
          <ac:chgData name="LALLI, Marek" userId="709f69ac-d1e1-4b76-9568-f1b42f00a5ca" providerId="ADAL" clId="{7F7438EA-9257-4037-B9D9-EB49E49F8ACF}" dt="2024-04-16T11:51:08.156" v="9349" actId="478"/>
          <ac:grpSpMkLst>
            <pc:docMk/>
            <pc:sldMk cId="2096905072" sldId="1160"/>
            <ac:grpSpMk id="32" creationId="{1941EFA0-A5BF-2DDD-33E0-09FD4E35A56A}"/>
          </ac:grpSpMkLst>
        </pc:grpChg>
        <pc:grpChg chg="del">
          <ac:chgData name="LALLI, Marek" userId="709f69ac-d1e1-4b76-9568-f1b42f00a5ca" providerId="ADAL" clId="{7F7438EA-9257-4037-B9D9-EB49E49F8ACF}" dt="2024-04-16T11:51:08.156" v="9349" actId="478"/>
          <ac:grpSpMkLst>
            <pc:docMk/>
            <pc:sldMk cId="2096905072" sldId="1160"/>
            <ac:grpSpMk id="35" creationId="{B557D4D3-B9D3-EF36-389D-CD786A321B22}"/>
          </ac:grpSpMkLst>
        </pc:grpChg>
        <pc:picChg chg="add mod">
          <ac:chgData name="LALLI, Marek" userId="709f69ac-d1e1-4b76-9568-f1b42f00a5ca" providerId="ADAL" clId="{7F7438EA-9257-4037-B9D9-EB49E49F8ACF}" dt="2024-04-16T11:51:34.262" v="9358" actId="1076"/>
          <ac:picMkLst>
            <pc:docMk/>
            <pc:sldMk cId="2096905072" sldId="1160"/>
            <ac:picMk id="3" creationId="{4721BB52-3BA1-C95B-2790-F140E11983FD}"/>
          </ac:picMkLst>
        </pc:picChg>
        <pc:picChg chg="del mod">
          <ac:chgData name="LALLI, Marek" userId="709f69ac-d1e1-4b76-9568-f1b42f00a5ca" providerId="ADAL" clId="{7F7438EA-9257-4037-B9D9-EB49E49F8ACF}" dt="2024-04-16T11:51:24.105" v="9354" actId="478"/>
          <ac:picMkLst>
            <pc:docMk/>
            <pc:sldMk cId="2096905072" sldId="1160"/>
            <ac:picMk id="6" creationId="{5216A85E-0903-8A3B-2076-A1BB53A40913}"/>
          </ac:picMkLst>
        </pc:picChg>
      </pc:sldChg>
      <pc:sldChg chg="delSp modSp add mod">
        <pc:chgData name="LALLI, Marek" userId="709f69ac-d1e1-4b76-9568-f1b42f00a5ca" providerId="ADAL" clId="{7F7438EA-9257-4037-B9D9-EB49E49F8ACF}" dt="2024-04-17T07:32:56.382" v="12504" actId="20577"/>
        <pc:sldMkLst>
          <pc:docMk/>
          <pc:sldMk cId="1634031344" sldId="1161"/>
        </pc:sldMkLst>
        <pc:spChg chg="mod">
          <ac:chgData name="LALLI, Marek" userId="709f69ac-d1e1-4b76-9568-f1b42f00a5ca" providerId="ADAL" clId="{7F7438EA-9257-4037-B9D9-EB49E49F8ACF}" dt="2024-04-16T12:41:55.885" v="10493" actId="14100"/>
          <ac:spMkLst>
            <pc:docMk/>
            <pc:sldMk cId="1634031344" sldId="1161"/>
            <ac:spMk id="7" creationId="{B3EEE343-6074-9621-2120-40D281A49B7C}"/>
          </ac:spMkLst>
        </pc:spChg>
        <pc:spChg chg="mod">
          <ac:chgData name="LALLI, Marek" userId="709f69ac-d1e1-4b76-9568-f1b42f00a5ca" providerId="ADAL" clId="{7F7438EA-9257-4037-B9D9-EB49E49F8ACF}" dt="2024-04-17T07:32:56.382" v="12504" actId="20577"/>
          <ac:spMkLst>
            <pc:docMk/>
            <pc:sldMk cId="1634031344" sldId="1161"/>
            <ac:spMk id="11" creationId="{9055A1B7-60BB-7BFF-7956-33EE8E79B79E}"/>
          </ac:spMkLst>
        </pc:spChg>
        <pc:picChg chg="del">
          <ac:chgData name="LALLI, Marek" userId="709f69ac-d1e1-4b76-9568-f1b42f00a5ca" providerId="ADAL" clId="{7F7438EA-9257-4037-B9D9-EB49E49F8ACF}" dt="2024-04-16T12:39:40.665" v="10294" actId="478"/>
          <ac:picMkLst>
            <pc:docMk/>
            <pc:sldMk cId="1634031344" sldId="1161"/>
            <ac:picMk id="6" creationId="{A5971D30-E84E-983A-A168-FB62CF403FAB}"/>
          </ac:picMkLst>
        </pc:picChg>
      </pc:sldChg>
      <pc:sldChg chg="modSp add mod delCm modNotesTx">
        <pc:chgData name="LALLI, Marek" userId="709f69ac-d1e1-4b76-9568-f1b42f00a5ca" providerId="ADAL" clId="{7F7438EA-9257-4037-B9D9-EB49E49F8ACF}" dt="2024-04-17T07:00:33.048" v="12478" actId="6549"/>
        <pc:sldMkLst>
          <pc:docMk/>
          <pc:sldMk cId="472317333" sldId="1162"/>
        </pc:sldMkLst>
        <pc:spChg chg="mod">
          <ac:chgData name="LALLI, Marek" userId="709f69ac-d1e1-4b76-9568-f1b42f00a5ca" providerId="ADAL" clId="{7F7438EA-9257-4037-B9D9-EB49E49F8ACF}" dt="2024-04-16T13:10:47.593" v="11293" actId="20577"/>
          <ac:spMkLst>
            <pc:docMk/>
            <pc:sldMk cId="472317333" sldId="1162"/>
            <ac:spMk id="3" creationId="{2CAF557A-BB26-4936-84E9-21254475E221}"/>
          </ac:spMkLst>
        </pc:spChg>
      </pc:sldChg>
      <pc:sldChg chg="modSp add mod delCm modNotesTx">
        <pc:chgData name="LALLI, Marek" userId="709f69ac-d1e1-4b76-9568-f1b42f00a5ca" providerId="ADAL" clId="{7F7438EA-9257-4037-B9D9-EB49E49F8ACF}" dt="2024-04-17T07:00:27.616" v="12477"/>
        <pc:sldMkLst>
          <pc:docMk/>
          <pc:sldMk cId="792014963" sldId="1163"/>
        </pc:sldMkLst>
        <pc:spChg chg="mod">
          <ac:chgData name="LALLI, Marek" userId="709f69ac-d1e1-4b76-9568-f1b42f00a5ca" providerId="ADAL" clId="{7F7438EA-9257-4037-B9D9-EB49E49F8ACF}" dt="2024-04-16T13:10:51.383" v="11296" actId="20577"/>
          <ac:spMkLst>
            <pc:docMk/>
            <pc:sldMk cId="792014963" sldId="1163"/>
            <ac:spMk id="3" creationId="{2CAF557A-BB26-4936-84E9-21254475E221}"/>
          </ac:spMkLst>
        </pc:spChg>
      </pc:sldChg>
      <pc:sldChg chg="modSp add mod delCm modNotesTx">
        <pc:chgData name="LALLI, Marek" userId="709f69ac-d1e1-4b76-9568-f1b42f00a5ca" providerId="ADAL" clId="{7F7438EA-9257-4037-B9D9-EB49E49F8ACF}" dt="2024-04-17T07:00:44.115" v="12479" actId="20577"/>
        <pc:sldMkLst>
          <pc:docMk/>
          <pc:sldMk cId="82881485" sldId="1164"/>
        </pc:sldMkLst>
        <pc:spChg chg="mod">
          <ac:chgData name="LALLI, Marek" userId="709f69ac-d1e1-4b76-9568-f1b42f00a5ca" providerId="ADAL" clId="{7F7438EA-9257-4037-B9D9-EB49E49F8ACF}" dt="2024-04-16T13:11:00.422" v="11301" actId="207"/>
          <ac:spMkLst>
            <pc:docMk/>
            <pc:sldMk cId="82881485" sldId="1164"/>
            <ac:spMk id="3" creationId="{2CAF557A-BB26-4936-84E9-21254475E221}"/>
          </ac:spMkLst>
        </pc:spChg>
      </pc:sldChg>
      <pc:sldChg chg="modSp add mod">
        <pc:chgData name="LALLI, Marek" userId="709f69ac-d1e1-4b76-9568-f1b42f00a5ca" providerId="ADAL" clId="{7F7438EA-9257-4037-B9D9-EB49E49F8ACF}" dt="2024-04-16T13:13:09.599" v="11729" actId="20577"/>
        <pc:sldMkLst>
          <pc:docMk/>
          <pc:sldMk cId="988165224" sldId="1165"/>
        </pc:sldMkLst>
        <pc:spChg chg="mod">
          <ac:chgData name="LALLI, Marek" userId="709f69ac-d1e1-4b76-9568-f1b42f00a5ca" providerId="ADAL" clId="{7F7438EA-9257-4037-B9D9-EB49E49F8ACF}" dt="2024-04-16T13:13:09.599" v="11729" actId="20577"/>
          <ac:spMkLst>
            <pc:docMk/>
            <pc:sldMk cId="988165224" sldId="1165"/>
            <ac:spMk id="3" creationId="{2CAF557A-BB26-4936-84E9-21254475E221}"/>
          </ac:spMkLst>
        </pc:spChg>
      </pc:sldChg>
      <pc:sldChg chg="delSp modSp add del mod">
        <pc:chgData name="LALLI, Marek" userId="709f69ac-d1e1-4b76-9568-f1b42f00a5ca" providerId="ADAL" clId="{7F7438EA-9257-4037-B9D9-EB49E49F8ACF}" dt="2024-04-16T17:09:42.454" v="12255" actId="47"/>
        <pc:sldMkLst>
          <pc:docMk/>
          <pc:sldMk cId="2342498012" sldId="1166"/>
        </pc:sldMkLst>
        <pc:spChg chg="mod">
          <ac:chgData name="LALLI, Marek" userId="709f69ac-d1e1-4b76-9568-f1b42f00a5ca" providerId="ADAL" clId="{7F7438EA-9257-4037-B9D9-EB49E49F8ACF}" dt="2024-04-16T14:28:12.057" v="11745" actId="20577"/>
          <ac:spMkLst>
            <pc:docMk/>
            <pc:sldMk cId="2342498012" sldId="1166"/>
            <ac:spMk id="4" creationId="{A54613EE-D7F5-4B4C-C30F-2A396CEADC4E}"/>
          </ac:spMkLst>
        </pc:spChg>
        <pc:spChg chg="del">
          <ac:chgData name="LALLI, Marek" userId="709f69ac-d1e1-4b76-9568-f1b42f00a5ca" providerId="ADAL" clId="{7F7438EA-9257-4037-B9D9-EB49E49F8ACF}" dt="2024-04-16T14:28:18.732" v="11746" actId="478"/>
          <ac:spMkLst>
            <pc:docMk/>
            <pc:sldMk cId="2342498012" sldId="1166"/>
            <ac:spMk id="5" creationId="{B89A0FF1-4016-50ED-7AE0-CC8ADB5DA9AC}"/>
          </ac:spMkLst>
        </pc:spChg>
        <pc:spChg chg="del">
          <ac:chgData name="LALLI, Marek" userId="709f69ac-d1e1-4b76-9568-f1b42f00a5ca" providerId="ADAL" clId="{7F7438EA-9257-4037-B9D9-EB49E49F8ACF}" dt="2024-04-16T14:28:18.732" v="11746" actId="478"/>
          <ac:spMkLst>
            <pc:docMk/>
            <pc:sldMk cId="2342498012" sldId="1166"/>
            <ac:spMk id="6" creationId="{B614B59F-3D4C-726A-A22A-8CA44B98C2C3}"/>
          </ac:spMkLst>
        </pc:spChg>
        <pc:spChg chg="del">
          <ac:chgData name="LALLI, Marek" userId="709f69ac-d1e1-4b76-9568-f1b42f00a5ca" providerId="ADAL" clId="{7F7438EA-9257-4037-B9D9-EB49E49F8ACF}" dt="2024-04-16T14:28:18.732" v="11746" actId="478"/>
          <ac:spMkLst>
            <pc:docMk/>
            <pc:sldMk cId="2342498012" sldId="1166"/>
            <ac:spMk id="7" creationId="{398758A9-387F-37B3-295A-C01E0E64CBA4}"/>
          </ac:spMkLst>
        </pc:spChg>
        <pc:spChg chg="del">
          <ac:chgData name="LALLI, Marek" userId="709f69ac-d1e1-4b76-9568-f1b42f00a5ca" providerId="ADAL" clId="{7F7438EA-9257-4037-B9D9-EB49E49F8ACF}" dt="2024-04-16T14:28:18.732" v="11746" actId="478"/>
          <ac:spMkLst>
            <pc:docMk/>
            <pc:sldMk cId="2342498012" sldId="1166"/>
            <ac:spMk id="10" creationId="{17B6AADE-3685-DE10-AAEC-165A11C0C040}"/>
          </ac:spMkLst>
        </pc:spChg>
        <pc:picChg chg="del">
          <ac:chgData name="LALLI, Marek" userId="709f69ac-d1e1-4b76-9568-f1b42f00a5ca" providerId="ADAL" clId="{7F7438EA-9257-4037-B9D9-EB49E49F8ACF}" dt="2024-04-16T14:28:18.732" v="11746" actId="478"/>
          <ac:picMkLst>
            <pc:docMk/>
            <pc:sldMk cId="2342498012" sldId="1166"/>
            <ac:picMk id="2" creationId="{0B7AB258-E25E-7B5B-A76A-05B0E044873D}"/>
          </ac:picMkLst>
        </pc:picChg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590904659" sldId="118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399288163" sldId="118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025634533" sldId="118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955322151" sldId="1188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201001698" sldId="1191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412915853" sldId="1192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2545919254" sldId="1193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4007941023" sldId="119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48100222" sldId="1195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851111305" sldId="1196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354413711" sldId="1197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031693589" sldId="1198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67851766" sldId="1199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959801721" sldId="1200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34233494" sldId="1201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81546169" sldId="1202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705782526" sldId="1203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3960511482" sldId="1204"/>
        </pc:sldMkLst>
      </pc:sldChg>
      <pc:sldChg chg="del">
        <pc:chgData name="LALLI, Marek" userId="709f69ac-d1e1-4b76-9568-f1b42f00a5ca" providerId="ADAL" clId="{7F7438EA-9257-4037-B9D9-EB49E49F8ACF}" dt="2024-04-11T10:04:50.711" v="33" actId="47"/>
        <pc:sldMkLst>
          <pc:docMk/>
          <pc:sldMk cId="1742736219" sldId="1205"/>
        </pc:sldMkLst>
      </pc:sldChg>
      <pc:sldChg chg="addSp delSp modSp add mod">
        <pc:chgData name="LALLI, Marek" userId="709f69ac-d1e1-4b76-9568-f1b42f00a5ca" providerId="ADAL" clId="{7F7438EA-9257-4037-B9D9-EB49E49F8ACF}" dt="2024-04-17T07:39:21.440" v="12513" actId="478"/>
        <pc:sldMkLst>
          <pc:docMk/>
          <pc:sldMk cId="2237732219" sldId="1220"/>
        </pc:sldMkLst>
        <pc:spChg chg="del">
          <ac:chgData name="LALLI, Marek" userId="709f69ac-d1e1-4b76-9568-f1b42f00a5ca" providerId="ADAL" clId="{7F7438EA-9257-4037-B9D9-EB49E49F8ACF}" dt="2024-04-17T07:38:53.969" v="12506" actId="478"/>
          <ac:spMkLst>
            <pc:docMk/>
            <pc:sldMk cId="2237732219" sldId="1220"/>
            <ac:spMk id="2" creationId="{00DE98D1-9E6B-4573-A1FA-7ED7A06F7A16}"/>
          </ac:spMkLst>
        </pc:spChg>
        <pc:spChg chg="add del mod">
          <ac:chgData name="LALLI, Marek" userId="709f69ac-d1e1-4b76-9568-f1b42f00a5ca" providerId="ADAL" clId="{7F7438EA-9257-4037-B9D9-EB49E49F8ACF}" dt="2024-04-17T07:38:58.398" v="12507" actId="478"/>
          <ac:spMkLst>
            <pc:docMk/>
            <pc:sldMk cId="2237732219" sldId="1220"/>
            <ac:spMk id="4" creationId="{C6728EB1-FF23-B937-B31B-1F958276D730}"/>
          </ac:spMkLst>
        </pc:spChg>
        <pc:spChg chg="add mod">
          <ac:chgData name="LALLI, Marek" userId="709f69ac-d1e1-4b76-9568-f1b42f00a5ca" providerId="ADAL" clId="{7F7438EA-9257-4037-B9D9-EB49E49F8ACF}" dt="2024-04-17T07:38:58.649" v="12508"/>
          <ac:spMkLst>
            <pc:docMk/>
            <pc:sldMk cId="2237732219" sldId="1220"/>
            <ac:spMk id="5" creationId="{47DE699E-83AA-3BDB-4492-DF6942F044B2}"/>
          </ac:spMkLst>
        </pc:spChg>
        <pc:spChg chg="del">
          <ac:chgData name="LALLI, Marek" userId="709f69ac-d1e1-4b76-9568-f1b42f00a5ca" providerId="ADAL" clId="{7F7438EA-9257-4037-B9D9-EB49E49F8ACF}" dt="2024-04-17T07:39:10.968" v="12509" actId="478"/>
          <ac:spMkLst>
            <pc:docMk/>
            <pc:sldMk cId="2237732219" sldId="1220"/>
            <ac:spMk id="8" creationId="{6FFCCB39-37AD-0FB6-3B78-25ED644C43CB}"/>
          </ac:spMkLst>
        </pc:spChg>
        <pc:spChg chg="add del mod">
          <ac:chgData name="LALLI, Marek" userId="709f69ac-d1e1-4b76-9568-f1b42f00a5ca" providerId="ADAL" clId="{7F7438EA-9257-4037-B9D9-EB49E49F8ACF}" dt="2024-04-17T07:39:21.440" v="12513" actId="478"/>
          <ac:spMkLst>
            <pc:docMk/>
            <pc:sldMk cId="2237732219" sldId="1220"/>
            <ac:spMk id="10" creationId="{7CA68BEB-D2F4-7AB3-BF03-B1564847179E}"/>
          </ac:spMkLst>
        </pc:spChg>
        <pc:spChg chg="add del mod">
          <ac:chgData name="LALLI, Marek" userId="709f69ac-d1e1-4b76-9568-f1b42f00a5ca" providerId="ADAL" clId="{7F7438EA-9257-4037-B9D9-EB49E49F8ACF}" dt="2024-04-17T07:39:13.167" v="12511"/>
          <ac:spMkLst>
            <pc:docMk/>
            <pc:sldMk cId="2237732219" sldId="1220"/>
            <ac:spMk id="11" creationId="{69F16F16-5418-5F70-CE64-A7FADF5E65AE}"/>
          </ac:spMkLst>
        </pc:spChg>
        <pc:spChg chg="add mod">
          <ac:chgData name="LALLI, Marek" userId="709f69ac-d1e1-4b76-9568-f1b42f00a5ca" providerId="ADAL" clId="{7F7438EA-9257-4037-B9D9-EB49E49F8ACF}" dt="2024-04-17T07:39:17.332" v="12512"/>
          <ac:spMkLst>
            <pc:docMk/>
            <pc:sldMk cId="2237732219" sldId="1220"/>
            <ac:spMk id="12" creationId="{90AB1BE6-DAA0-F076-0D02-A32232768FB7}"/>
          </ac:spMkLst>
        </pc:spChg>
      </pc:sldChg>
      <pc:sldMasterChg chg="del delSldLayout">
        <pc:chgData name="LALLI, Marek" userId="709f69ac-d1e1-4b76-9568-f1b42f00a5ca" providerId="ADAL" clId="{7F7438EA-9257-4037-B9D9-EB49E49F8ACF}" dt="2024-04-16T07:55:14.637" v="8921" actId="47"/>
        <pc:sldMasterMkLst>
          <pc:docMk/>
          <pc:sldMasterMk cId="3514691616" sldId="2147483702"/>
        </pc:sldMasterMkLst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2772627160" sldId="2147483703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3079644305" sldId="2147483704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1302951197" sldId="2147483705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3662932718" sldId="2147483706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583445445" sldId="2147483707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2408481953" sldId="2147483708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3293045337" sldId="2147483709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2374462699" sldId="2147483710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344983084" sldId="2147483711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3998195104" sldId="2147483712"/>
          </pc:sldLayoutMkLst>
        </pc:sldLayoutChg>
        <pc:sldLayoutChg chg="del">
          <pc:chgData name="LALLI, Marek" userId="709f69ac-d1e1-4b76-9568-f1b42f00a5ca" providerId="ADAL" clId="{7F7438EA-9257-4037-B9D9-EB49E49F8ACF}" dt="2024-04-16T07:55:14.637" v="8921" actId="47"/>
          <pc:sldLayoutMkLst>
            <pc:docMk/>
            <pc:sldMasterMk cId="3514691616" sldId="2147483702"/>
            <pc:sldLayoutMk cId="1865405436" sldId="2147483713"/>
          </pc:sldLayoutMkLst>
        </pc:sldLayoutChg>
        <pc:sldLayoutChg chg="del">
          <pc:chgData name="LALLI, Marek" userId="709f69ac-d1e1-4b76-9568-f1b42f00a5ca" providerId="ADAL" clId="{7F7438EA-9257-4037-B9D9-EB49E49F8ACF}" dt="2024-04-11T10:04:50.711" v="33" actId="47"/>
          <pc:sldLayoutMkLst>
            <pc:docMk/>
            <pc:sldMasterMk cId="3514691616" sldId="2147483702"/>
            <pc:sldLayoutMk cId="526042683" sldId="2147483714"/>
          </pc:sldLayoutMkLst>
        </pc:sldLayoutChg>
      </pc:sldMasterChg>
    </pc:docChg>
  </pc:docChgLst>
  <pc:docChgLst>
    <pc:chgData name="LALLI, Marek" userId="709f69ac-d1e1-4b76-9568-f1b42f00a5ca" providerId="ADAL" clId="{D3338FD4-9680-4466-A710-61ECDE14AD22}"/>
    <pc:docChg chg="custSel addSld delSld modSld sldOrd">
      <pc:chgData name="LALLI, Marek" userId="709f69ac-d1e1-4b76-9568-f1b42f00a5ca" providerId="ADAL" clId="{D3338FD4-9680-4466-A710-61ECDE14AD22}" dt="2023-06-04T19:23:53.134" v="1674" actId="478"/>
      <pc:docMkLst>
        <pc:docMk/>
      </pc:docMkLst>
      <pc:sldChg chg="addSp delSp modSp add mod">
        <pc:chgData name="LALLI, Marek" userId="709f69ac-d1e1-4b76-9568-f1b42f00a5ca" providerId="ADAL" clId="{D3338FD4-9680-4466-A710-61ECDE14AD22}" dt="2023-06-04T14:59:33.206" v="147"/>
        <pc:sldMkLst>
          <pc:docMk/>
          <pc:sldMk cId="186534168" sldId="258"/>
        </pc:sldMkLst>
        <pc:spChg chg="add del mod">
          <ac:chgData name="LALLI, Marek" userId="709f69ac-d1e1-4b76-9568-f1b42f00a5ca" providerId="ADAL" clId="{D3338FD4-9680-4466-A710-61ECDE14AD22}" dt="2023-06-04T14:59:32.917" v="146" actId="478"/>
          <ac:spMkLst>
            <pc:docMk/>
            <pc:sldMk cId="186534168" sldId="258"/>
            <ac:spMk id="4" creationId="{CFC9F89B-8DFF-47EC-84CD-BB122B1EE8A2}"/>
          </ac:spMkLst>
        </pc:spChg>
        <pc:spChg chg="add mod">
          <ac:chgData name="LALLI, Marek" userId="709f69ac-d1e1-4b76-9568-f1b42f00a5ca" providerId="ADAL" clId="{D3338FD4-9680-4466-A710-61ECDE14AD22}" dt="2023-06-04T14:59:33.206" v="147"/>
          <ac:spMkLst>
            <pc:docMk/>
            <pc:sldMk cId="186534168" sldId="258"/>
            <ac:spMk id="10" creationId="{CA7829B2-99AA-4E3C-A8FE-D2ABB4ADF65C}"/>
          </ac:spMkLst>
        </pc:spChg>
        <pc:spChg chg="del">
          <ac:chgData name="LALLI, Marek" userId="709f69ac-d1e1-4b76-9568-f1b42f00a5ca" providerId="ADAL" clId="{D3338FD4-9680-4466-A710-61ECDE14AD22}" dt="2023-06-04T14:59:30.742" v="144" actId="478"/>
          <ac:spMkLst>
            <pc:docMk/>
            <pc:sldMk cId="186534168" sldId="258"/>
            <ac:spMk id="12" creationId="{DD6D3D5F-C798-43AA-BDD4-AF998E91DE33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4:59:40.785" v="151"/>
        <pc:sldMkLst>
          <pc:docMk/>
          <pc:sldMk cId="3027478638" sldId="259"/>
        </pc:sldMkLst>
        <pc:spChg chg="add del mod">
          <ac:chgData name="LALLI, Marek" userId="709f69ac-d1e1-4b76-9568-f1b42f00a5ca" providerId="ADAL" clId="{D3338FD4-9680-4466-A710-61ECDE14AD22}" dt="2023-06-04T14:59:40.352" v="150" actId="478"/>
          <ac:spMkLst>
            <pc:docMk/>
            <pc:sldMk cId="3027478638" sldId="259"/>
            <ac:spMk id="4" creationId="{7EC2CE49-DC2B-4792-A72A-DAF0AB1866BC}"/>
          </ac:spMkLst>
        </pc:spChg>
        <pc:spChg chg="add mod">
          <ac:chgData name="LALLI, Marek" userId="709f69ac-d1e1-4b76-9568-f1b42f00a5ca" providerId="ADAL" clId="{D3338FD4-9680-4466-A710-61ECDE14AD22}" dt="2023-06-04T14:59:40.785" v="151"/>
          <ac:spMkLst>
            <pc:docMk/>
            <pc:sldMk cId="3027478638" sldId="259"/>
            <ac:spMk id="11" creationId="{422B6D36-FE8D-41E0-B3BF-507F5D3ED8D3}"/>
          </ac:spMkLst>
        </pc:spChg>
        <pc:spChg chg="del">
          <ac:chgData name="LALLI, Marek" userId="709f69ac-d1e1-4b76-9568-f1b42f00a5ca" providerId="ADAL" clId="{D3338FD4-9680-4466-A710-61ECDE14AD22}" dt="2023-06-04T14:59:38.380" v="148" actId="478"/>
          <ac:spMkLst>
            <pc:docMk/>
            <pc:sldMk cId="3027478638" sldId="259"/>
            <ac:spMk id="12" creationId="{DD6D3D5F-C798-43AA-BDD4-AF998E91DE33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4:59:50.317" v="157"/>
        <pc:sldMkLst>
          <pc:docMk/>
          <pc:sldMk cId="3742767552" sldId="260"/>
        </pc:sldMkLst>
        <pc:spChg chg="add del mod">
          <ac:chgData name="LALLI, Marek" userId="709f69ac-d1e1-4b76-9568-f1b42f00a5ca" providerId="ADAL" clId="{D3338FD4-9680-4466-A710-61ECDE14AD22}" dt="2023-06-04T14:59:49.901" v="156" actId="478"/>
          <ac:spMkLst>
            <pc:docMk/>
            <pc:sldMk cId="3742767552" sldId="260"/>
            <ac:spMk id="4" creationId="{B6DBF5C8-9C41-46CD-AAEC-6C88B1613307}"/>
          </ac:spMkLst>
        </pc:spChg>
        <pc:spChg chg="del">
          <ac:chgData name="LALLI, Marek" userId="709f69ac-d1e1-4b76-9568-f1b42f00a5ca" providerId="ADAL" clId="{D3338FD4-9680-4466-A710-61ECDE14AD22}" dt="2023-06-04T14:59:46.689" v="152" actId="478"/>
          <ac:spMkLst>
            <pc:docMk/>
            <pc:sldMk cId="3742767552" sldId="260"/>
            <ac:spMk id="12" creationId="{DD6D3D5F-C798-43AA-BDD4-AF998E91DE33}"/>
          </ac:spMkLst>
        </pc:spChg>
        <pc:spChg chg="add del mod">
          <ac:chgData name="LALLI, Marek" userId="709f69ac-d1e1-4b76-9568-f1b42f00a5ca" providerId="ADAL" clId="{D3338FD4-9680-4466-A710-61ECDE14AD22}" dt="2023-06-04T14:59:48.225" v="154"/>
          <ac:spMkLst>
            <pc:docMk/>
            <pc:sldMk cId="3742767552" sldId="260"/>
            <ac:spMk id="15" creationId="{84F4F9E4-3531-4F7F-A015-E302D37816AB}"/>
          </ac:spMkLst>
        </pc:spChg>
        <pc:spChg chg="add mod">
          <ac:chgData name="LALLI, Marek" userId="709f69ac-d1e1-4b76-9568-f1b42f00a5ca" providerId="ADAL" clId="{D3338FD4-9680-4466-A710-61ECDE14AD22}" dt="2023-06-04T14:59:50.317" v="157"/>
          <ac:spMkLst>
            <pc:docMk/>
            <pc:sldMk cId="3742767552" sldId="260"/>
            <ac:spMk id="16" creationId="{C4734590-9D18-4D17-891D-662EE2C71D15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03.086" v="163"/>
        <pc:sldMkLst>
          <pc:docMk/>
          <pc:sldMk cId="2717910396" sldId="261"/>
        </pc:sldMkLst>
        <pc:spChg chg="add del mod">
          <ac:chgData name="LALLI, Marek" userId="709f69ac-d1e1-4b76-9568-f1b42f00a5ca" providerId="ADAL" clId="{D3338FD4-9680-4466-A710-61ECDE14AD22}" dt="2023-06-04T15:00:02.604" v="162" actId="478"/>
          <ac:spMkLst>
            <pc:docMk/>
            <pc:sldMk cId="2717910396" sldId="261"/>
            <ac:spMk id="4" creationId="{B3A9A4FF-6632-46FE-976B-E6B3C78EFAF3}"/>
          </ac:spMkLst>
        </pc:spChg>
        <pc:spChg chg="del">
          <ac:chgData name="LALLI, Marek" userId="709f69ac-d1e1-4b76-9568-f1b42f00a5ca" providerId="ADAL" clId="{D3338FD4-9680-4466-A710-61ECDE14AD22}" dt="2023-06-04T14:59:56.914" v="158" actId="478"/>
          <ac:spMkLst>
            <pc:docMk/>
            <pc:sldMk cId="2717910396" sldId="261"/>
            <ac:spMk id="12" creationId="{DD6D3D5F-C798-43AA-BDD4-AF998E91DE33}"/>
          </ac:spMkLst>
        </pc:spChg>
        <pc:spChg chg="add del mod">
          <ac:chgData name="LALLI, Marek" userId="709f69ac-d1e1-4b76-9568-f1b42f00a5ca" providerId="ADAL" clId="{D3338FD4-9680-4466-A710-61ECDE14AD22}" dt="2023-06-04T14:59:59.556" v="160"/>
          <ac:spMkLst>
            <pc:docMk/>
            <pc:sldMk cId="2717910396" sldId="261"/>
            <ac:spMk id="17" creationId="{ED9B19ED-1E8C-4658-97B3-CD0346543675}"/>
          </ac:spMkLst>
        </pc:spChg>
        <pc:spChg chg="add mod">
          <ac:chgData name="LALLI, Marek" userId="709f69ac-d1e1-4b76-9568-f1b42f00a5ca" providerId="ADAL" clId="{D3338FD4-9680-4466-A710-61ECDE14AD22}" dt="2023-06-04T15:00:03.086" v="163"/>
          <ac:spMkLst>
            <pc:docMk/>
            <pc:sldMk cId="2717910396" sldId="261"/>
            <ac:spMk id="18" creationId="{3EE9119E-1B14-4FF1-8711-25F7774AC253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11.468" v="167"/>
        <pc:sldMkLst>
          <pc:docMk/>
          <pc:sldMk cId="446445964" sldId="262"/>
        </pc:sldMkLst>
        <pc:spChg chg="add del mod">
          <ac:chgData name="LALLI, Marek" userId="709f69ac-d1e1-4b76-9568-f1b42f00a5ca" providerId="ADAL" clId="{D3338FD4-9680-4466-A710-61ECDE14AD22}" dt="2023-06-04T15:00:10.698" v="166" actId="478"/>
          <ac:spMkLst>
            <pc:docMk/>
            <pc:sldMk cId="446445964" sldId="262"/>
            <ac:spMk id="4" creationId="{8C9D7C37-1CCA-4583-A81C-13B256F75BA7}"/>
          </ac:spMkLst>
        </pc:spChg>
        <pc:spChg chg="del">
          <ac:chgData name="LALLI, Marek" userId="709f69ac-d1e1-4b76-9568-f1b42f00a5ca" providerId="ADAL" clId="{D3338FD4-9680-4466-A710-61ECDE14AD22}" dt="2023-06-04T15:00:08.693" v="164" actId="478"/>
          <ac:spMkLst>
            <pc:docMk/>
            <pc:sldMk cId="446445964" sldId="262"/>
            <ac:spMk id="12" creationId="{DD6D3D5F-C798-43AA-BDD4-AF998E91DE33}"/>
          </ac:spMkLst>
        </pc:spChg>
        <pc:spChg chg="add mod">
          <ac:chgData name="LALLI, Marek" userId="709f69ac-d1e1-4b76-9568-f1b42f00a5ca" providerId="ADAL" clId="{D3338FD4-9680-4466-A710-61ECDE14AD22}" dt="2023-06-04T15:00:11.468" v="167"/>
          <ac:spMkLst>
            <pc:docMk/>
            <pc:sldMk cId="446445964" sldId="262"/>
            <ac:spMk id="17" creationId="{5C4187E6-2FAC-4848-94D7-3A3ADF834A51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17.274" v="169"/>
        <pc:sldMkLst>
          <pc:docMk/>
          <pc:sldMk cId="3155319557" sldId="263"/>
        </pc:sldMkLst>
        <pc:spChg chg="add mod">
          <ac:chgData name="LALLI, Marek" userId="709f69ac-d1e1-4b76-9568-f1b42f00a5ca" providerId="ADAL" clId="{D3338FD4-9680-4466-A710-61ECDE14AD22}" dt="2023-06-04T15:00:16.687" v="168" actId="478"/>
          <ac:spMkLst>
            <pc:docMk/>
            <pc:sldMk cId="3155319557" sldId="263"/>
            <ac:spMk id="4" creationId="{4D0C8DEC-6097-4090-B8A6-618A63624FA7}"/>
          </ac:spMkLst>
        </pc:spChg>
        <pc:spChg chg="del">
          <ac:chgData name="LALLI, Marek" userId="709f69ac-d1e1-4b76-9568-f1b42f00a5ca" providerId="ADAL" clId="{D3338FD4-9680-4466-A710-61ECDE14AD22}" dt="2023-06-04T15:00:16.687" v="168" actId="478"/>
          <ac:spMkLst>
            <pc:docMk/>
            <pc:sldMk cId="3155319557" sldId="263"/>
            <ac:spMk id="12" creationId="{DD6D3D5F-C798-43AA-BDD4-AF998E91DE33}"/>
          </ac:spMkLst>
        </pc:spChg>
        <pc:spChg chg="add mod">
          <ac:chgData name="LALLI, Marek" userId="709f69ac-d1e1-4b76-9568-f1b42f00a5ca" providerId="ADAL" clId="{D3338FD4-9680-4466-A710-61ECDE14AD22}" dt="2023-06-04T15:00:17.274" v="169"/>
          <ac:spMkLst>
            <pc:docMk/>
            <pc:sldMk cId="3155319557" sldId="263"/>
            <ac:spMk id="19" creationId="{8AE5DBD2-80E3-498E-B850-07597553592C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26.367" v="173"/>
        <pc:sldMkLst>
          <pc:docMk/>
          <pc:sldMk cId="117399239" sldId="264"/>
        </pc:sldMkLst>
        <pc:spChg chg="add del mod">
          <ac:chgData name="LALLI, Marek" userId="709f69ac-d1e1-4b76-9568-f1b42f00a5ca" providerId="ADAL" clId="{D3338FD4-9680-4466-A710-61ECDE14AD22}" dt="2023-06-04T15:00:26.037" v="172" actId="478"/>
          <ac:spMkLst>
            <pc:docMk/>
            <pc:sldMk cId="117399239" sldId="264"/>
            <ac:spMk id="4" creationId="{56226489-0FC5-40D0-9314-41DDD1362E9D}"/>
          </ac:spMkLst>
        </pc:spChg>
        <pc:spChg chg="del">
          <ac:chgData name="LALLI, Marek" userId="709f69ac-d1e1-4b76-9568-f1b42f00a5ca" providerId="ADAL" clId="{D3338FD4-9680-4466-A710-61ECDE14AD22}" dt="2023-06-04T15:00:24.243" v="170" actId="478"/>
          <ac:spMkLst>
            <pc:docMk/>
            <pc:sldMk cId="117399239" sldId="264"/>
            <ac:spMk id="12" creationId="{DD6D3D5F-C798-43AA-BDD4-AF998E91DE33}"/>
          </ac:spMkLst>
        </pc:spChg>
        <pc:spChg chg="add mod">
          <ac:chgData name="LALLI, Marek" userId="709f69ac-d1e1-4b76-9568-f1b42f00a5ca" providerId="ADAL" clId="{D3338FD4-9680-4466-A710-61ECDE14AD22}" dt="2023-06-04T15:00:26.367" v="173"/>
          <ac:spMkLst>
            <pc:docMk/>
            <pc:sldMk cId="117399239" sldId="264"/>
            <ac:spMk id="17" creationId="{616405A3-0EA2-4135-BCDB-DA9CA3980D5A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34.863" v="180"/>
        <pc:sldMkLst>
          <pc:docMk/>
          <pc:sldMk cId="2029144522" sldId="265"/>
        </pc:sldMkLst>
        <pc:spChg chg="add del mod">
          <ac:chgData name="LALLI, Marek" userId="709f69ac-d1e1-4b76-9568-f1b42f00a5ca" providerId="ADAL" clId="{D3338FD4-9680-4466-A710-61ECDE14AD22}" dt="2023-06-04T15:00:34.530" v="179" actId="478"/>
          <ac:spMkLst>
            <pc:docMk/>
            <pc:sldMk cId="2029144522" sldId="265"/>
            <ac:spMk id="4" creationId="{356F1527-981E-46A8-9099-2697CFF2EA92}"/>
          </ac:spMkLst>
        </pc:spChg>
        <pc:spChg chg="del mod">
          <ac:chgData name="LALLI, Marek" userId="709f69ac-d1e1-4b76-9568-f1b42f00a5ca" providerId="ADAL" clId="{D3338FD4-9680-4466-A710-61ECDE14AD22}" dt="2023-06-04T15:00:31.368" v="175" actId="478"/>
          <ac:spMkLst>
            <pc:docMk/>
            <pc:sldMk cId="2029144522" sldId="265"/>
            <ac:spMk id="12" creationId="{DD6D3D5F-C798-43AA-BDD4-AF998E91DE33}"/>
          </ac:spMkLst>
        </pc:spChg>
        <pc:spChg chg="add del mod">
          <ac:chgData name="LALLI, Marek" userId="709f69ac-d1e1-4b76-9568-f1b42f00a5ca" providerId="ADAL" clId="{D3338FD4-9680-4466-A710-61ECDE14AD22}" dt="2023-06-04T15:00:32.898" v="177"/>
          <ac:spMkLst>
            <pc:docMk/>
            <pc:sldMk cId="2029144522" sldId="265"/>
            <ac:spMk id="20" creationId="{2E1997A9-FC5D-4DDA-AFE6-2D2C63241039}"/>
          </ac:spMkLst>
        </pc:spChg>
        <pc:spChg chg="add mod">
          <ac:chgData name="LALLI, Marek" userId="709f69ac-d1e1-4b76-9568-f1b42f00a5ca" providerId="ADAL" clId="{D3338FD4-9680-4466-A710-61ECDE14AD22}" dt="2023-06-04T15:00:34.863" v="180"/>
          <ac:spMkLst>
            <pc:docMk/>
            <pc:sldMk cId="2029144522" sldId="265"/>
            <ac:spMk id="21" creationId="{8476AA17-BCC1-4A81-9E21-192E666B0014}"/>
          </ac:spMkLst>
        </pc:spChg>
      </pc:sldChg>
      <pc:sldChg chg="addSp delSp modSp add mod">
        <pc:chgData name="LALLI, Marek" userId="709f69ac-d1e1-4b76-9568-f1b42f00a5ca" providerId="ADAL" clId="{D3338FD4-9680-4466-A710-61ECDE14AD22}" dt="2023-06-04T15:00:39.691" v="185"/>
        <pc:sldMkLst>
          <pc:docMk/>
          <pc:sldMk cId="1430916491" sldId="266"/>
        </pc:sldMkLst>
        <pc:spChg chg="add del mod">
          <ac:chgData name="LALLI, Marek" userId="709f69ac-d1e1-4b76-9568-f1b42f00a5ca" providerId="ADAL" clId="{D3338FD4-9680-4466-A710-61ECDE14AD22}" dt="2023-06-04T15:00:39.409" v="184" actId="478"/>
          <ac:spMkLst>
            <pc:docMk/>
            <pc:sldMk cId="1430916491" sldId="266"/>
            <ac:spMk id="4" creationId="{E00F897D-59D6-4FFC-A191-3B7FE5E6ADA1}"/>
          </ac:spMkLst>
        </pc:spChg>
        <pc:spChg chg="del mod">
          <ac:chgData name="LALLI, Marek" userId="709f69ac-d1e1-4b76-9568-f1b42f00a5ca" providerId="ADAL" clId="{D3338FD4-9680-4466-A710-61ECDE14AD22}" dt="2023-06-04T15:00:38.211" v="182" actId="478"/>
          <ac:spMkLst>
            <pc:docMk/>
            <pc:sldMk cId="1430916491" sldId="266"/>
            <ac:spMk id="12" creationId="{DD6D3D5F-C798-43AA-BDD4-AF998E91DE33}"/>
          </ac:spMkLst>
        </pc:spChg>
        <pc:spChg chg="add mod">
          <ac:chgData name="LALLI, Marek" userId="709f69ac-d1e1-4b76-9568-f1b42f00a5ca" providerId="ADAL" clId="{D3338FD4-9680-4466-A710-61ECDE14AD22}" dt="2023-06-04T15:00:39.691" v="185"/>
          <ac:spMkLst>
            <pc:docMk/>
            <pc:sldMk cId="1430916491" sldId="266"/>
            <ac:spMk id="15" creationId="{1BAE5453-7148-4751-960A-989B90BE365E}"/>
          </ac:spMkLst>
        </pc:spChg>
      </pc:sldChg>
      <pc:sldChg chg="modSp mod">
        <pc:chgData name="LALLI, Marek" userId="709f69ac-d1e1-4b76-9568-f1b42f00a5ca" providerId="ADAL" clId="{D3338FD4-9680-4466-A710-61ECDE14AD22}" dt="2023-06-04T14:59:24.689" v="143" actId="1076"/>
        <pc:sldMkLst>
          <pc:docMk/>
          <pc:sldMk cId="3710301316" sldId="316"/>
        </pc:sldMkLst>
        <pc:spChg chg="mod">
          <ac:chgData name="LALLI, Marek" userId="709f69ac-d1e1-4b76-9568-f1b42f00a5ca" providerId="ADAL" clId="{D3338FD4-9680-4466-A710-61ECDE14AD22}" dt="2023-06-04T14:59:24.689" v="143" actId="1076"/>
          <ac:spMkLst>
            <pc:docMk/>
            <pc:sldMk cId="3710301316" sldId="316"/>
            <ac:spMk id="2" creationId="{6D66A31F-38B5-44F7-BDE7-BD2D626EE551}"/>
          </ac:spMkLst>
        </pc:spChg>
      </pc:sldChg>
      <pc:sldChg chg="del">
        <pc:chgData name="LALLI, Marek" userId="709f69ac-d1e1-4b76-9568-f1b42f00a5ca" providerId="ADAL" clId="{D3338FD4-9680-4466-A710-61ECDE14AD22}" dt="2023-06-04T14:59:18.240" v="142" actId="47"/>
        <pc:sldMkLst>
          <pc:docMk/>
          <pc:sldMk cId="4196764287" sldId="349"/>
        </pc:sldMkLst>
      </pc:sldChg>
      <pc:sldChg chg="modSp mod modNotesTx">
        <pc:chgData name="LALLI, Marek" userId="709f69ac-d1e1-4b76-9568-f1b42f00a5ca" providerId="ADAL" clId="{D3338FD4-9680-4466-A710-61ECDE14AD22}" dt="2023-06-04T19:10:40.991" v="313" actId="20577"/>
        <pc:sldMkLst>
          <pc:docMk/>
          <pc:sldMk cId="3331942696" sldId="514"/>
        </pc:sldMkLst>
        <pc:spChg chg="mod">
          <ac:chgData name="LALLI, Marek" userId="709f69ac-d1e1-4b76-9568-f1b42f00a5ca" providerId="ADAL" clId="{D3338FD4-9680-4466-A710-61ECDE14AD22}" dt="2023-06-04T13:18:08.915" v="0" actId="20577"/>
          <ac:spMkLst>
            <pc:docMk/>
            <pc:sldMk cId="3331942696" sldId="514"/>
            <ac:spMk id="3" creationId="{2CAF557A-BB26-4936-84E9-21254475E221}"/>
          </ac:spMkLst>
        </pc:spChg>
      </pc:sldChg>
      <pc:sldChg chg="addSp modSp add mod">
        <pc:chgData name="LALLI, Marek" userId="709f69ac-d1e1-4b76-9568-f1b42f00a5ca" providerId="ADAL" clId="{D3338FD4-9680-4466-A710-61ECDE14AD22}" dt="2023-06-04T13:45:28.851" v="117" actId="14100"/>
        <pc:sldMkLst>
          <pc:docMk/>
          <pc:sldMk cId="2261869478" sldId="525"/>
        </pc:sldMkLst>
        <pc:spChg chg="mod">
          <ac:chgData name="LALLI, Marek" userId="709f69ac-d1e1-4b76-9568-f1b42f00a5ca" providerId="ADAL" clId="{D3338FD4-9680-4466-A710-61ECDE14AD22}" dt="2023-06-04T13:43:59.270" v="112" actId="20577"/>
          <ac:spMkLst>
            <pc:docMk/>
            <pc:sldMk cId="2261869478" sldId="525"/>
            <ac:spMk id="3" creationId="{12E62925-5E7A-45F6-8FDC-B0708869F6E6}"/>
          </ac:spMkLst>
        </pc:spChg>
        <pc:spChg chg="mod">
          <ac:chgData name="LALLI, Marek" userId="709f69ac-d1e1-4b76-9568-f1b42f00a5ca" providerId="ADAL" clId="{D3338FD4-9680-4466-A710-61ECDE14AD22}" dt="2023-06-04T13:43:36.157" v="99" actId="20577"/>
          <ac:spMkLst>
            <pc:docMk/>
            <pc:sldMk cId="2261869478" sldId="525"/>
            <ac:spMk id="10" creationId="{A49D2C2F-1F40-4240-8B39-03BD43EE4574}"/>
          </ac:spMkLst>
        </pc:spChg>
        <pc:spChg chg="add mod">
          <ac:chgData name="LALLI, Marek" userId="709f69ac-d1e1-4b76-9568-f1b42f00a5ca" providerId="ADAL" clId="{D3338FD4-9680-4466-A710-61ECDE14AD22}" dt="2023-06-04T13:45:28.851" v="117" actId="14100"/>
          <ac:spMkLst>
            <pc:docMk/>
            <pc:sldMk cId="2261869478" sldId="525"/>
            <ac:spMk id="12" creationId="{0E2AB454-EF6C-45E6-9AF3-3D570106EF43}"/>
          </ac:spMkLst>
        </pc:spChg>
      </pc:sldChg>
      <pc:sldChg chg="modSp mod">
        <pc:chgData name="LALLI, Marek" userId="709f69ac-d1e1-4b76-9568-f1b42f00a5ca" providerId="ADAL" clId="{D3338FD4-9680-4466-A710-61ECDE14AD22}" dt="2023-06-04T13:30:53.621" v="73" actId="20577"/>
        <pc:sldMkLst>
          <pc:docMk/>
          <pc:sldMk cId="2401624630" sldId="527"/>
        </pc:sldMkLst>
        <pc:spChg chg="mod">
          <ac:chgData name="LALLI, Marek" userId="709f69ac-d1e1-4b76-9568-f1b42f00a5ca" providerId="ADAL" clId="{D3338FD4-9680-4466-A710-61ECDE14AD22}" dt="2023-06-04T13:30:53.621" v="73" actId="20577"/>
          <ac:spMkLst>
            <pc:docMk/>
            <pc:sldMk cId="2401624630" sldId="527"/>
            <ac:spMk id="10" creationId="{12162828-B7B7-4010-B496-7BC6F3E956C0}"/>
          </ac:spMkLst>
        </pc:spChg>
      </pc:sldChg>
      <pc:sldChg chg="modSp mod">
        <pc:chgData name="LALLI, Marek" userId="709f69ac-d1e1-4b76-9568-f1b42f00a5ca" providerId="ADAL" clId="{D3338FD4-9680-4466-A710-61ECDE14AD22}" dt="2023-06-04T13:19:59.281" v="1" actId="20577"/>
        <pc:sldMkLst>
          <pc:docMk/>
          <pc:sldMk cId="3727424072" sldId="542"/>
        </pc:sldMkLst>
        <pc:spChg chg="mod">
          <ac:chgData name="LALLI, Marek" userId="709f69ac-d1e1-4b76-9568-f1b42f00a5ca" providerId="ADAL" clId="{D3338FD4-9680-4466-A710-61ECDE14AD22}" dt="2023-06-04T13:19:59.281" v="1" actId="20577"/>
          <ac:spMkLst>
            <pc:docMk/>
            <pc:sldMk cId="3727424072" sldId="542"/>
            <ac:spMk id="3" creationId="{2CAF557A-BB26-4936-84E9-21254475E221}"/>
          </ac:spMkLst>
        </pc:spChg>
      </pc:sldChg>
      <pc:sldChg chg="del">
        <pc:chgData name="LALLI, Marek" userId="709f69ac-d1e1-4b76-9568-f1b42f00a5ca" providerId="ADAL" clId="{D3338FD4-9680-4466-A710-61ECDE14AD22}" dt="2023-06-04T14:59:18.240" v="142" actId="47"/>
        <pc:sldMkLst>
          <pc:docMk/>
          <pc:sldMk cId="2824845933" sldId="543"/>
        </pc:sldMkLst>
      </pc:sldChg>
      <pc:sldChg chg="modNotesTx">
        <pc:chgData name="LALLI, Marek" userId="709f69ac-d1e1-4b76-9568-f1b42f00a5ca" providerId="ADAL" clId="{D3338FD4-9680-4466-A710-61ECDE14AD22}" dt="2023-06-04T18:55:24.458" v="296" actId="20577"/>
        <pc:sldMkLst>
          <pc:docMk/>
          <pc:sldMk cId="2289652540" sldId="544"/>
        </pc:sldMkLst>
      </pc:sldChg>
      <pc:sldChg chg="mod modShow">
        <pc:chgData name="LALLI, Marek" userId="709f69ac-d1e1-4b76-9568-f1b42f00a5ca" providerId="ADAL" clId="{D3338FD4-9680-4466-A710-61ECDE14AD22}" dt="2023-06-04T14:17:20.469" v="135" actId="729"/>
        <pc:sldMkLst>
          <pc:docMk/>
          <pc:sldMk cId="1049471534" sldId="1086"/>
        </pc:sldMkLst>
      </pc:sldChg>
      <pc:sldChg chg="mod modShow">
        <pc:chgData name="LALLI, Marek" userId="709f69ac-d1e1-4b76-9568-f1b42f00a5ca" providerId="ADAL" clId="{D3338FD4-9680-4466-A710-61ECDE14AD22}" dt="2023-06-04T14:17:20.469" v="135" actId="729"/>
        <pc:sldMkLst>
          <pc:docMk/>
          <pc:sldMk cId="2568185943" sldId="1087"/>
        </pc:sldMkLst>
      </pc:sldChg>
      <pc:sldChg chg="del mod modShow">
        <pc:chgData name="LALLI, Marek" userId="709f69ac-d1e1-4b76-9568-f1b42f00a5ca" providerId="ADAL" clId="{D3338FD4-9680-4466-A710-61ECDE14AD22}" dt="2023-06-04T14:17:27.157" v="136" actId="2696"/>
        <pc:sldMkLst>
          <pc:docMk/>
          <pc:sldMk cId="1580907585" sldId="1088"/>
        </pc:sldMkLst>
      </pc:sldChg>
      <pc:sldChg chg="del mod modShow">
        <pc:chgData name="LALLI, Marek" userId="709f69ac-d1e1-4b76-9568-f1b42f00a5ca" providerId="ADAL" clId="{D3338FD4-9680-4466-A710-61ECDE14AD22}" dt="2023-06-04T14:17:27.157" v="136" actId="2696"/>
        <pc:sldMkLst>
          <pc:docMk/>
          <pc:sldMk cId="3561517786" sldId="1089"/>
        </pc:sldMkLst>
      </pc:sldChg>
      <pc:sldChg chg="modSp mod ord modNotesTx">
        <pc:chgData name="LALLI, Marek" userId="709f69ac-d1e1-4b76-9568-f1b42f00a5ca" providerId="ADAL" clId="{D3338FD4-9680-4466-A710-61ECDE14AD22}" dt="2023-06-04T18:56:34.885" v="312" actId="20577"/>
        <pc:sldMkLst>
          <pc:docMk/>
          <pc:sldMk cId="3741882516" sldId="1094"/>
        </pc:sldMkLst>
        <pc:spChg chg="mod">
          <ac:chgData name="LALLI, Marek" userId="709f69ac-d1e1-4b76-9568-f1b42f00a5ca" providerId="ADAL" clId="{D3338FD4-9680-4466-A710-61ECDE14AD22}" dt="2023-06-04T18:56:34.885" v="312" actId="20577"/>
          <ac:spMkLst>
            <pc:docMk/>
            <pc:sldMk cId="3741882516" sldId="1094"/>
            <ac:spMk id="6" creationId="{3A628D30-3EF0-40CF-A330-A12F5EAD8543}"/>
          </ac:spMkLst>
        </pc:spChg>
      </pc:sldChg>
      <pc:sldChg chg="ord">
        <pc:chgData name="LALLI, Marek" userId="709f69ac-d1e1-4b76-9568-f1b42f00a5ca" providerId="ADAL" clId="{D3338FD4-9680-4466-A710-61ECDE14AD22}" dt="2023-06-04T14:17:47.629" v="140"/>
        <pc:sldMkLst>
          <pc:docMk/>
          <pc:sldMk cId="3658228262" sldId="1095"/>
        </pc:sldMkLst>
      </pc:sldChg>
      <pc:sldChg chg="modSp mod">
        <pc:chgData name="LALLI, Marek" userId="709f69ac-d1e1-4b76-9568-f1b42f00a5ca" providerId="ADAL" clId="{D3338FD4-9680-4466-A710-61ECDE14AD22}" dt="2023-06-04T13:28:52.447" v="16" actId="20577"/>
        <pc:sldMkLst>
          <pc:docMk/>
          <pc:sldMk cId="1488665520" sldId="1100"/>
        </pc:sldMkLst>
        <pc:spChg chg="mod">
          <ac:chgData name="LALLI, Marek" userId="709f69ac-d1e1-4b76-9568-f1b42f00a5ca" providerId="ADAL" clId="{D3338FD4-9680-4466-A710-61ECDE14AD22}" dt="2023-06-04T13:27:51.974" v="15"/>
          <ac:spMkLst>
            <pc:docMk/>
            <pc:sldMk cId="1488665520" sldId="1100"/>
            <ac:spMk id="6" creationId="{52255873-71D3-478A-8440-7D37B51F1EE8}"/>
          </ac:spMkLst>
        </pc:spChg>
        <pc:spChg chg="mod">
          <ac:chgData name="LALLI, Marek" userId="709f69ac-d1e1-4b76-9568-f1b42f00a5ca" providerId="ADAL" clId="{D3338FD4-9680-4466-A710-61ECDE14AD22}" dt="2023-06-04T13:28:52.447" v="16" actId="20577"/>
          <ac:spMkLst>
            <pc:docMk/>
            <pc:sldMk cId="1488665520" sldId="1100"/>
            <ac:spMk id="10" creationId="{DCBE1866-891C-49DB-9EA6-C02B032062C1}"/>
          </ac:spMkLst>
        </pc:spChg>
      </pc:sldChg>
      <pc:sldChg chg="modSp mod">
        <pc:chgData name="LALLI, Marek" userId="709f69ac-d1e1-4b76-9568-f1b42f00a5ca" providerId="ADAL" clId="{D3338FD4-9680-4466-A710-61ECDE14AD22}" dt="2023-06-04T13:32:43.195" v="74"/>
        <pc:sldMkLst>
          <pc:docMk/>
          <pc:sldMk cId="2094003317" sldId="1119"/>
        </pc:sldMkLst>
        <pc:spChg chg="mod">
          <ac:chgData name="LALLI, Marek" userId="709f69ac-d1e1-4b76-9568-f1b42f00a5ca" providerId="ADAL" clId="{D3338FD4-9680-4466-A710-61ECDE14AD22}" dt="2023-06-04T13:32:43.195" v="74"/>
          <ac:spMkLst>
            <pc:docMk/>
            <pc:sldMk cId="2094003317" sldId="1119"/>
            <ac:spMk id="7" creationId="{D9E94C33-68CA-42E4-A4B2-33C4F6184907}"/>
          </ac:spMkLst>
        </pc:spChg>
      </pc:sldChg>
      <pc:sldChg chg="modSp mod">
        <pc:chgData name="LALLI, Marek" userId="709f69ac-d1e1-4b76-9568-f1b42f00a5ca" providerId="ADAL" clId="{D3338FD4-9680-4466-A710-61ECDE14AD22}" dt="2023-06-04T13:33:22.149" v="75"/>
        <pc:sldMkLst>
          <pc:docMk/>
          <pc:sldMk cId="2350414028" sldId="1136"/>
        </pc:sldMkLst>
        <pc:spChg chg="mod">
          <ac:chgData name="LALLI, Marek" userId="709f69ac-d1e1-4b76-9568-f1b42f00a5ca" providerId="ADAL" clId="{D3338FD4-9680-4466-A710-61ECDE14AD22}" dt="2023-06-04T13:33:22.149" v="75"/>
          <ac:spMkLst>
            <pc:docMk/>
            <pc:sldMk cId="2350414028" sldId="1136"/>
            <ac:spMk id="10" creationId="{80819E18-DF7A-44CB-8E4A-138E48D2ED4D}"/>
          </ac:spMkLst>
        </pc:spChg>
      </pc:sldChg>
      <pc:sldChg chg="modSp add mod">
        <pc:chgData name="LALLI, Marek" userId="709f69ac-d1e1-4b76-9568-f1b42f00a5ca" providerId="ADAL" clId="{D3338FD4-9680-4466-A710-61ECDE14AD22}" dt="2023-06-04T13:45:48.011" v="124" actId="14100"/>
        <pc:sldMkLst>
          <pc:docMk/>
          <pc:sldMk cId="591287458" sldId="1137"/>
        </pc:sldMkLst>
        <pc:spChg chg="mod">
          <ac:chgData name="LALLI, Marek" userId="709f69ac-d1e1-4b76-9568-f1b42f00a5ca" providerId="ADAL" clId="{D3338FD4-9680-4466-A710-61ECDE14AD22}" dt="2023-06-04T13:45:48.011" v="124" actId="14100"/>
          <ac:spMkLst>
            <pc:docMk/>
            <pc:sldMk cId="591287458" sldId="1137"/>
            <ac:spMk id="12" creationId="{0E2AB454-EF6C-45E6-9AF3-3D570106EF43}"/>
          </ac:spMkLst>
        </pc:spChg>
      </pc:sldChg>
      <pc:sldChg chg="addSp modSp add del mod">
        <pc:chgData name="LALLI, Marek" userId="709f69ac-d1e1-4b76-9568-f1b42f00a5ca" providerId="ADAL" clId="{D3338FD4-9680-4466-A710-61ECDE14AD22}" dt="2023-06-04T13:45:17.943" v="113" actId="47"/>
        <pc:sldMkLst>
          <pc:docMk/>
          <pc:sldMk cId="2160885218" sldId="1137"/>
        </pc:sldMkLst>
        <pc:spChg chg="add mod">
          <ac:chgData name="LALLI, Marek" userId="709f69ac-d1e1-4b76-9568-f1b42f00a5ca" providerId="ADAL" clId="{D3338FD4-9680-4466-A710-61ECDE14AD22}" dt="2023-06-04T13:25:11.826" v="14" actId="1582"/>
          <ac:spMkLst>
            <pc:docMk/>
            <pc:sldMk cId="2160885218" sldId="1137"/>
            <ac:spMk id="2" creationId="{CF97FE5A-6F6D-4075-B826-DE5C246AEAEA}"/>
          </ac:spMkLst>
        </pc:spChg>
        <pc:picChg chg="mod">
          <ac:chgData name="LALLI, Marek" userId="709f69ac-d1e1-4b76-9568-f1b42f00a5ca" providerId="ADAL" clId="{D3338FD4-9680-4466-A710-61ECDE14AD22}" dt="2023-06-04T13:24:34.413" v="5" actId="1076"/>
          <ac:picMkLst>
            <pc:docMk/>
            <pc:sldMk cId="2160885218" sldId="1137"/>
            <ac:picMk id="10" creationId="{A350D29F-2476-443B-8C32-DA41B9A2FF2F}"/>
          </ac:picMkLst>
        </pc:picChg>
      </pc:sldChg>
      <pc:sldChg chg="modSp add del mod">
        <pc:chgData name="LALLI, Marek" userId="709f69ac-d1e1-4b76-9568-f1b42f00a5ca" providerId="ADAL" clId="{D3338FD4-9680-4466-A710-61ECDE14AD22}" dt="2023-06-04T13:45:36.867" v="118" actId="47"/>
        <pc:sldMkLst>
          <pc:docMk/>
          <pc:sldMk cId="591717518" sldId="1138"/>
        </pc:sldMkLst>
        <pc:spChg chg="mod">
          <ac:chgData name="LALLI, Marek" userId="709f69ac-d1e1-4b76-9568-f1b42f00a5ca" providerId="ADAL" clId="{D3338FD4-9680-4466-A710-61ECDE14AD22}" dt="2023-06-04T13:29:30.108" v="19" actId="14100"/>
          <ac:spMkLst>
            <pc:docMk/>
            <pc:sldMk cId="591717518" sldId="1138"/>
            <ac:spMk id="2" creationId="{CF97FE5A-6F6D-4075-B826-DE5C246AEAEA}"/>
          </ac:spMkLst>
        </pc:spChg>
      </pc:sldChg>
      <pc:sldChg chg="modSp add mod">
        <pc:chgData name="LALLI, Marek" userId="709f69ac-d1e1-4b76-9568-f1b42f00a5ca" providerId="ADAL" clId="{D3338FD4-9680-4466-A710-61ECDE14AD22}" dt="2023-06-04T13:46:06.686" v="131" actId="14100"/>
        <pc:sldMkLst>
          <pc:docMk/>
          <pc:sldMk cId="4248812431" sldId="1138"/>
        </pc:sldMkLst>
        <pc:spChg chg="mod">
          <ac:chgData name="LALLI, Marek" userId="709f69ac-d1e1-4b76-9568-f1b42f00a5ca" providerId="ADAL" clId="{D3338FD4-9680-4466-A710-61ECDE14AD22}" dt="2023-06-04T13:46:06.686" v="131" actId="14100"/>
          <ac:spMkLst>
            <pc:docMk/>
            <pc:sldMk cId="4248812431" sldId="1138"/>
            <ac:spMk id="12" creationId="{0E2AB454-EF6C-45E6-9AF3-3D570106EF43}"/>
          </ac:spMkLst>
        </pc:spChg>
      </pc:sldChg>
      <pc:sldChg chg="delSp modSp add mod">
        <pc:chgData name="LALLI, Marek" userId="709f69ac-d1e1-4b76-9568-f1b42f00a5ca" providerId="ADAL" clId="{D3338FD4-9680-4466-A710-61ECDE14AD22}" dt="2023-06-04T19:22:48.627" v="1672" actId="20577"/>
        <pc:sldMkLst>
          <pc:docMk/>
          <pc:sldMk cId="3152202481" sldId="1139"/>
        </pc:sldMkLst>
        <pc:spChg chg="mod">
          <ac:chgData name="LALLI, Marek" userId="709f69ac-d1e1-4b76-9568-f1b42f00a5ca" providerId="ADAL" clId="{D3338FD4-9680-4466-A710-61ECDE14AD22}" dt="2023-06-04T19:22:48.627" v="1672" actId="20577"/>
          <ac:spMkLst>
            <pc:docMk/>
            <pc:sldMk cId="3152202481" sldId="1139"/>
            <ac:spMk id="3" creationId="{2CAF557A-BB26-4936-84E9-21254475E221}"/>
          </ac:spMkLst>
        </pc:spChg>
        <pc:grpChg chg="del">
          <ac:chgData name="LALLI, Marek" userId="709f69ac-d1e1-4b76-9568-f1b42f00a5ca" providerId="ADAL" clId="{D3338FD4-9680-4466-A710-61ECDE14AD22}" dt="2023-06-04T19:14:31.643" v="315" actId="478"/>
          <ac:grpSpMkLst>
            <pc:docMk/>
            <pc:sldMk cId="3152202481" sldId="1139"/>
            <ac:grpSpMk id="42" creationId="{B56EE3C7-F3C7-495B-B3B4-566689010FD3}"/>
          </ac:grpSpMkLst>
        </pc:grpChg>
        <pc:picChg chg="del">
          <ac:chgData name="LALLI, Marek" userId="709f69ac-d1e1-4b76-9568-f1b42f00a5ca" providerId="ADAL" clId="{D3338FD4-9680-4466-A710-61ECDE14AD22}" dt="2023-06-04T19:14:31.643" v="315" actId="478"/>
          <ac:picMkLst>
            <pc:docMk/>
            <pc:sldMk cId="3152202481" sldId="1139"/>
            <ac:picMk id="33" creationId="{8A3BDB64-6F30-4EA6-8B46-19947A04A227}"/>
          </ac:picMkLst>
        </pc:picChg>
        <pc:picChg chg="del">
          <ac:chgData name="LALLI, Marek" userId="709f69ac-d1e1-4b76-9568-f1b42f00a5ca" providerId="ADAL" clId="{D3338FD4-9680-4466-A710-61ECDE14AD22}" dt="2023-06-04T19:14:31.643" v="315" actId="478"/>
          <ac:picMkLst>
            <pc:docMk/>
            <pc:sldMk cId="3152202481" sldId="1139"/>
            <ac:picMk id="40" creationId="{11A15BBC-5B5B-4CC5-AC23-46192DF3C15A}"/>
          </ac:picMkLst>
        </pc:picChg>
        <pc:picChg chg="del">
          <ac:chgData name="LALLI, Marek" userId="709f69ac-d1e1-4b76-9568-f1b42f00a5ca" providerId="ADAL" clId="{D3338FD4-9680-4466-A710-61ECDE14AD22}" dt="2023-06-04T19:14:31.643" v="315" actId="478"/>
          <ac:picMkLst>
            <pc:docMk/>
            <pc:sldMk cId="3152202481" sldId="1139"/>
            <ac:picMk id="41" creationId="{00BBD2CF-985F-42FB-B8B2-DAEEAC35CE46}"/>
          </ac:picMkLst>
        </pc:picChg>
        <pc:picChg chg="del">
          <ac:chgData name="LALLI, Marek" userId="709f69ac-d1e1-4b76-9568-f1b42f00a5ca" providerId="ADAL" clId="{D3338FD4-9680-4466-A710-61ECDE14AD22}" dt="2023-06-04T19:14:31.643" v="315" actId="478"/>
          <ac:picMkLst>
            <pc:docMk/>
            <pc:sldMk cId="3152202481" sldId="1139"/>
            <ac:picMk id="45" creationId="{FC037FB5-172C-41C7-8267-FA62481E364C}"/>
          </ac:picMkLst>
        </pc:picChg>
      </pc:sldChg>
      <pc:sldChg chg="delSp add mod">
        <pc:chgData name="LALLI, Marek" userId="709f69ac-d1e1-4b76-9568-f1b42f00a5ca" providerId="ADAL" clId="{D3338FD4-9680-4466-A710-61ECDE14AD22}" dt="2023-06-04T19:23:53.134" v="1674" actId="478"/>
        <pc:sldMkLst>
          <pc:docMk/>
          <pc:sldMk cId="697233578" sldId="1140"/>
        </pc:sldMkLst>
        <pc:spChg chg="del">
          <ac:chgData name="LALLI, Marek" userId="709f69ac-d1e1-4b76-9568-f1b42f00a5ca" providerId="ADAL" clId="{D3338FD4-9680-4466-A710-61ECDE14AD22}" dt="2023-06-04T19:23:53.134" v="1674" actId="478"/>
          <ac:spMkLst>
            <pc:docMk/>
            <pc:sldMk cId="697233578" sldId="1140"/>
            <ac:spMk id="12" creationId="{0E2AB454-EF6C-45E6-9AF3-3D570106EF43}"/>
          </ac:spMkLst>
        </pc:spChg>
      </pc:sldChg>
      <pc:sldChg chg="add del">
        <pc:chgData name="LALLI, Marek" userId="709f69ac-d1e1-4b76-9568-f1b42f00a5ca" providerId="ADAL" clId="{D3338FD4-9680-4466-A710-61ECDE14AD22}" dt="2023-06-04T19:19:31.883" v="1082"/>
        <pc:sldMkLst>
          <pc:docMk/>
          <pc:sldMk cId="3317004788" sldId="1140"/>
        </pc:sldMkLst>
      </pc:sldChg>
    </pc:docChg>
  </pc:docChgLst>
  <pc:docChgLst>
    <pc:chgData name="LALLI, Marek" userId="709f69ac-d1e1-4b76-9568-f1b42f00a5ca" providerId="ADAL" clId="{1DAE34ED-6447-4644-BC10-37444D147D97}"/>
    <pc:docChg chg="undo custSel addSld delSld modSld sldOrd modMainMaster">
      <pc:chgData name="LALLI, Marek" userId="709f69ac-d1e1-4b76-9568-f1b42f00a5ca" providerId="ADAL" clId="{1DAE34ED-6447-4644-BC10-37444D147D97}" dt="2023-05-29T16:03:43.231" v="2253" actId="20577"/>
      <pc:docMkLst>
        <pc:docMk/>
      </pc:docMkLst>
      <pc:sldChg chg="modSp mod">
        <pc:chgData name="LALLI, Marek" userId="709f69ac-d1e1-4b76-9568-f1b42f00a5ca" providerId="ADAL" clId="{1DAE34ED-6447-4644-BC10-37444D147D97}" dt="2023-05-29T10:46:41.418" v="99" actId="20577"/>
        <pc:sldMkLst>
          <pc:docMk/>
          <pc:sldMk cId="1119170434" sldId="313"/>
        </pc:sldMkLst>
        <pc:spChg chg="mod">
          <ac:chgData name="LALLI, Marek" userId="709f69ac-d1e1-4b76-9568-f1b42f00a5ca" providerId="ADAL" clId="{1DAE34ED-6447-4644-BC10-37444D147D97}" dt="2023-05-29T10:46:37.203" v="88" actId="20577"/>
          <ac:spMkLst>
            <pc:docMk/>
            <pc:sldMk cId="1119170434" sldId="313"/>
            <ac:spMk id="2" creationId="{00000000-0000-0000-0000-000000000000}"/>
          </ac:spMkLst>
        </pc:spChg>
        <pc:spChg chg="mod">
          <ac:chgData name="LALLI, Marek" userId="709f69ac-d1e1-4b76-9568-f1b42f00a5ca" providerId="ADAL" clId="{1DAE34ED-6447-4644-BC10-37444D147D97}" dt="2023-05-29T10:46:41.418" v="99" actId="20577"/>
          <ac:spMkLst>
            <pc:docMk/>
            <pc:sldMk cId="1119170434" sldId="313"/>
            <ac:spMk id="3" creationId="{00000000-0000-0000-0000-000000000000}"/>
          </ac:spMkLst>
        </pc:spChg>
      </pc:sldChg>
      <pc:sldChg chg="del">
        <pc:chgData name="LALLI, Marek" userId="709f69ac-d1e1-4b76-9568-f1b42f00a5ca" providerId="ADAL" clId="{1DAE34ED-6447-4644-BC10-37444D147D97}" dt="2023-05-29T10:46:09.023" v="0" actId="47"/>
        <pc:sldMkLst>
          <pc:docMk/>
          <pc:sldMk cId="2127446521" sldId="314"/>
        </pc:sldMkLst>
      </pc:sldChg>
      <pc:sldChg chg="modSp mod">
        <pc:chgData name="LALLI, Marek" userId="709f69ac-d1e1-4b76-9568-f1b42f00a5ca" providerId="ADAL" clId="{1DAE34ED-6447-4644-BC10-37444D147D97}" dt="2023-05-29T10:46:12.793" v="9" actId="20577"/>
        <pc:sldMkLst>
          <pc:docMk/>
          <pc:sldMk cId="712064723" sldId="315"/>
        </pc:sldMkLst>
        <pc:spChg chg="mod">
          <ac:chgData name="LALLI, Marek" userId="709f69ac-d1e1-4b76-9568-f1b42f00a5ca" providerId="ADAL" clId="{1DAE34ED-6447-4644-BC10-37444D147D97}" dt="2023-05-29T10:46:12.793" v="9" actId="20577"/>
          <ac:spMkLst>
            <pc:docMk/>
            <pc:sldMk cId="712064723" sldId="315"/>
            <ac:spMk id="2" creationId="{00000000-0000-0000-0000-000000000000}"/>
          </ac:spMkLst>
        </pc:spChg>
      </pc:sldChg>
      <pc:sldChg chg="addSp modSp new mod modNotesTx">
        <pc:chgData name="LALLI, Marek" userId="709f69ac-d1e1-4b76-9568-f1b42f00a5ca" providerId="ADAL" clId="{1DAE34ED-6447-4644-BC10-37444D147D97}" dt="2023-05-29T10:55:55.037" v="240"/>
        <pc:sldMkLst>
          <pc:docMk/>
          <pc:sldMk cId="3710301316" sldId="316"/>
        </pc:sldMkLst>
        <pc:spChg chg="mod">
          <ac:chgData name="LALLI, Marek" userId="709f69ac-d1e1-4b76-9568-f1b42f00a5ca" providerId="ADAL" clId="{1DAE34ED-6447-4644-BC10-37444D147D97}" dt="2023-05-29T10:55:09.036" v="228" actId="20577"/>
          <ac:spMkLst>
            <pc:docMk/>
            <pc:sldMk cId="3710301316" sldId="316"/>
            <ac:spMk id="2" creationId="{6D66A31F-38B5-44F7-BDE7-BD2D626EE551}"/>
          </ac:spMkLst>
        </pc:spChg>
        <pc:spChg chg="mod">
          <ac:chgData name="LALLI, Marek" userId="709f69ac-d1e1-4b76-9568-f1b42f00a5ca" providerId="ADAL" clId="{1DAE34ED-6447-4644-BC10-37444D147D97}" dt="2023-05-29T10:55:31.128" v="238" actId="20577"/>
          <ac:spMkLst>
            <pc:docMk/>
            <pc:sldMk cId="3710301316" sldId="316"/>
            <ac:spMk id="3" creationId="{6BBCE9B7-73D1-4D65-98A7-A3A6445918C7}"/>
          </ac:spMkLst>
        </pc:spChg>
        <pc:spChg chg="add mod">
          <ac:chgData name="LALLI, Marek" userId="709f69ac-d1e1-4b76-9568-f1b42f00a5ca" providerId="ADAL" clId="{1DAE34ED-6447-4644-BC10-37444D147D97}" dt="2023-05-29T10:55:44.460" v="239"/>
          <ac:spMkLst>
            <pc:docMk/>
            <pc:sldMk cId="3710301316" sldId="316"/>
            <ac:spMk id="6" creationId="{297A2F40-46C2-4AB0-BEEC-7DDAC29DB39B}"/>
          </ac:spMkLst>
        </pc:spChg>
        <pc:picChg chg="add mod">
          <ac:chgData name="LALLI, Marek" userId="709f69ac-d1e1-4b76-9568-f1b42f00a5ca" providerId="ADAL" clId="{1DAE34ED-6447-4644-BC10-37444D147D97}" dt="2023-05-29T10:55:44.460" v="239"/>
          <ac:picMkLst>
            <pc:docMk/>
            <pc:sldMk cId="3710301316" sldId="316"/>
            <ac:picMk id="5" creationId="{40A834C9-CFCD-4BC7-B733-480164CAF8AB}"/>
          </ac:picMkLst>
        </pc:picChg>
        <pc:picChg chg="add mod">
          <ac:chgData name="LALLI, Marek" userId="709f69ac-d1e1-4b76-9568-f1b42f00a5ca" providerId="ADAL" clId="{1DAE34ED-6447-4644-BC10-37444D147D97}" dt="2023-05-29T10:55:44.460" v="239"/>
          <ac:picMkLst>
            <pc:docMk/>
            <pc:sldMk cId="3710301316" sldId="316"/>
            <ac:picMk id="7" creationId="{43A1175C-5B83-473D-A1C1-066C18ACE4EC}"/>
          </ac:picMkLst>
        </pc:picChg>
      </pc:sldChg>
      <pc:sldChg chg="modSp new mod">
        <pc:chgData name="LALLI, Marek" userId="709f69ac-d1e1-4b76-9568-f1b42f00a5ca" providerId="ADAL" clId="{1DAE34ED-6447-4644-BC10-37444D147D97}" dt="2023-05-29T10:54:33.816" v="124" actId="20577"/>
        <pc:sldMkLst>
          <pc:docMk/>
          <pc:sldMk cId="692226074" sldId="317"/>
        </pc:sldMkLst>
        <pc:spChg chg="mod">
          <ac:chgData name="LALLI, Marek" userId="709f69ac-d1e1-4b76-9568-f1b42f00a5ca" providerId="ADAL" clId="{1DAE34ED-6447-4644-BC10-37444D147D97}" dt="2023-05-29T10:54:33.816" v="124" actId="20577"/>
          <ac:spMkLst>
            <pc:docMk/>
            <pc:sldMk cId="692226074" sldId="317"/>
            <ac:spMk id="2" creationId="{32AD0153-E9F2-4252-94F5-63D1AF7C32E3}"/>
          </ac:spMkLst>
        </pc:spChg>
      </pc:sldChg>
      <pc:sldChg chg="addSp delSp modSp add del mod">
        <pc:chgData name="LALLI, Marek" userId="709f69ac-d1e1-4b76-9568-f1b42f00a5ca" providerId="ADAL" clId="{1DAE34ED-6447-4644-BC10-37444D147D97}" dt="2023-05-29T11:01:41.241" v="278" actId="167"/>
        <pc:sldMkLst>
          <pc:docMk/>
          <pc:sldMk cId="4196764287" sldId="349"/>
        </pc:sldMkLst>
        <pc:spChg chg="del mod">
          <ac:chgData name="LALLI, Marek" userId="709f69ac-d1e1-4b76-9568-f1b42f00a5ca" providerId="ADAL" clId="{1DAE34ED-6447-4644-BC10-37444D147D97}" dt="2023-05-29T11:01:26.655" v="272" actId="478"/>
          <ac:spMkLst>
            <pc:docMk/>
            <pc:sldMk cId="4196764287" sldId="349"/>
            <ac:spMk id="3" creationId="{9C16AC55-FEC6-463A-9D91-C00CF6203E33}"/>
          </ac:spMkLst>
        </pc:spChg>
        <pc:spChg chg="add mod">
          <ac:chgData name="LALLI, Marek" userId="709f69ac-d1e1-4b76-9568-f1b42f00a5ca" providerId="ADAL" clId="{1DAE34ED-6447-4644-BC10-37444D147D97}" dt="2023-05-29T10:56:46.560" v="248"/>
          <ac:spMkLst>
            <pc:docMk/>
            <pc:sldMk cId="4196764287" sldId="349"/>
            <ac:spMk id="4" creationId="{BEAF0C43-E75D-4B5C-A0B0-ACF9BA542803}"/>
          </ac:spMkLst>
        </pc:spChg>
        <pc:spChg chg="del">
          <ac:chgData name="LALLI, Marek" userId="709f69ac-d1e1-4b76-9568-f1b42f00a5ca" providerId="ADAL" clId="{1DAE34ED-6447-4644-BC10-37444D147D97}" dt="2023-05-29T11:01:30.867" v="274" actId="478"/>
          <ac:spMkLst>
            <pc:docMk/>
            <pc:sldMk cId="4196764287" sldId="349"/>
            <ac:spMk id="8" creationId="{CDB03FB2-8459-476A-BDDB-1C94444B62AD}"/>
          </ac:spMkLst>
        </pc:spChg>
        <pc:spChg chg="del">
          <ac:chgData name="LALLI, Marek" userId="709f69ac-d1e1-4b76-9568-f1b42f00a5ca" providerId="ADAL" clId="{1DAE34ED-6447-4644-BC10-37444D147D97}" dt="2023-05-29T11:01:29.225" v="273" actId="478"/>
          <ac:spMkLst>
            <pc:docMk/>
            <pc:sldMk cId="4196764287" sldId="349"/>
            <ac:spMk id="9" creationId="{E22FE388-2C6D-4161-91DD-7E13AAC2066B}"/>
          </ac:spMkLst>
        </pc:spChg>
        <pc:spChg chg="del">
          <ac:chgData name="LALLI, Marek" userId="709f69ac-d1e1-4b76-9568-f1b42f00a5ca" providerId="ADAL" clId="{1DAE34ED-6447-4644-BC10-37444D147D97}" dt="2023-05-29T10:56:38.536" v="245" actId="478"/>
          <ac:spMkLst>
            <pc:docMk/>
            <pc:sldMk cId="4196764287" sldId="349"/>
            <ac:spMk id="12" creationId="{DD6D3D5F-C798-43AA-BDD4-AF998E91DE33}"/>
          </ac:spMkLst>
        </pc:spChg>
        <pc:spChg chg="mod">
          <ac:chgData name="LALLI, Marek" userId="709f69ac-d1e1-4b76-9568-f1b42f00a5ca" providerId="ADAL" clId="{1DAE34ED-6447-4644-BC10-37444D147D97}" dt="2023-05-29T10:57:13.667" v="255" actId="14100"/>
          <ac:spMkLst>
            <pc:docMk/>
            <pc:sldMk cId="4196764287" sldId="349"/>
            <ac:spMk id="13" creationId="{B656D66D-E70A-4502-96B7-170CCBBE4ED8}"/>
          </ac:spMkLst>
        </pc:spChg>
        <pc:spChg chg="add mod ord">
          <ac:chgData name="LALLI, Marek" userId="709f69ac-d1e1-4b76-9568-f1b42f00a5ca" providerId="ADAL" clId="{1DAE34ED-6447-4644-BC10-37444D147D97}" dt="2023-05-29T11:01:41.241" v="278" actId="167"/>
          <ac:spMkLst>
            <pc:docMk/>
            <pc:sldMk cId="4196764287" sldId="349"/>
            <ac:spMk id="15" creationId="{FEC9C8D1-20A0-494C-A11D-099426FA14C0}"/>
          </ac:spMkLst>
        </pc:spChg>
        <pc:spChg chg="add mod">
          <ac:chgData name="LALLI, Marek" userId="709f69ac-d1e1-4b76-9568-f1b42f00a5ca" providerId="ADAL" clId="{1DAE34ED-6447-4644-BC10-37444D147D97}" dt="2023-05-29T11:01:35.680" v="277" actId="1076"/>
          <ac:spMkLst>
            <pc:docMk/>
            <pc:sldMk cId="4196764287" sldId="349"/>
            <ac:spMk id="17" creationId="{637184A6-CAAB-40FB-8B89-626C2CBC31A9}"/>
          </ac:spMkLst>
        </pc:spChg>
        <pc:cxnChg chg="del">
          <ac:chgData name="LALLI, Marek" userId="709f69ac-d1e1-4b76-9568-f1b42f00a5ca" providerId="ADAL" clId="{1DAE34ED-6447-4644-BC10-37444D147D97}" dt="2023-05-29T10:56:33.593" v="244" actId="478"/>
          <ac:cxnSpMkLst>
            <pc:docMk/>
            <pc:sldMk cId="4196764287" sldId="349"/>
            <ac:cxnSpMk id="11" creationId="{7651455E-F778-4EFE-B13C-20CF1B53CB2D}"/>
          </ac:cxnSpMkLst>
        </pc:cxnChg>
      </pc:sldChg>
      <pc:sldChg chg="addSp delSp modSp mod">
        <pc:chgData name="LALLI, Marek" userId="709f69ac-d1e1-4b76-9568-f1b42f00a5ca" providerId="ADAL" clId="{1DAE34ED-6447-4644-BC10-37444D147D97}" dt="2023-05-29T11:03:03.473" v="329" actId="1076"/>
        <pc:sldMkLst>
          <pc:docMk/>
          <pc:sldMk cId="1163538265" sldId="350"/>
        </pc:sldMkLst>
        <pc:spChg chg="del mod">
          <ac:chgData name="LALLI, Marek" userId="709f69ac-d1e1-4b76-9568-f1b42f00a5ca" providerId="ADAL" clId="{1DAE34ED-6447-4644-BC10-37444D147D97}" dt="2023-05-29T11:02:35.620" v="281" actId="478"/>
          <ac:spMkLst>
            <pc:docMk/>
            <pc:sldMk cId="1163538265" sldId="350"/>
            <ac:spMk id="2" creationId="{00DE98D1-9E6B-4573-A1FA-7ED7A06F7A16}"/>
          </ac:spMkLst>
        </pc:spChg>
        <pc:spChg chg="mod">
          <ac:chgData name="LALLI, Marek" userId="709f69ac-d1e1-4b76-9568-f1b42f00a5ca" providerId="ADAL" clId="{1DAE34ED-6447-4644-BC10-37444D147D97}" dt="2023-05-29T11:02:58.409" v="328" actId="14100"/>
          <ac:spMkLst>
            <pc:docMk/>
            <pc:sldMk cId="1163538265" sldId="350"/>
            <ac:spMk id="3" creationId="{9C16AC55-FEC6-463A-9D91-C00CF6203E33}"/>
          </ac:spMkLst>
        </pc:spChg>
        <pc:spChg chg="mod">
          <ac:chgData name="LALLI, Marek" userId="709f69ac-d1e1-4b76-9568-f1b42f00a5ca" providerId="ADAL" clId="{1DAE34ED-6447-4644-BC10-37444D147D97}" dt="2023-05-29T11:03:03.473" v="329" actId="1076"/>
          <ac:spMkLst>
            <pc:docMk/>
            <pc:sldMk cId="1163538265" sldId="350"/>
            <ac:spMk id="10" creationId="{A64C25F8-39E2-44AE-A6CE-29050AD48DB0}"/>
          </ac:spMkLst>
        </pc:spChg>
        <pc:spChg chg="mod">
          <ac:chgData name="LALLI, Marek" userId="709f69ac-d1e1-4b76-9568-f1b42f00a5ca" providerId="ADAL" clId="{1DAE34ED-6447-4644-BC10-37444D147D97}" dt="2023-05-29T11:03:03.473" v="329" actId="1076"/>
          <ac:spMkLst>
            <pc:docMk/>
            <pc:sldMk cId="1163538265" sldId="350"/>
            <ac:spMk id="11" creationId="{F0D05AD4-6E22-4D2D-A8D1-D8F7E0C595E1}"/>
          </ac:spMkLst>
        </pc:spChg>
        <pc:spChg chg="mod">
          <ac:chgData name="LALLI, Marek" userId="709f69ac-d1e1-4b76-9568-f1b42f00a5ca" providerId="ADAL" clId="{1DAE34ED-6447-4644-BC10-37444D147D97}" dt="2023-05-29T11:03:03.473" v="329" actId="1076"/>
          <ac:spMkLst>
            <pc:docMk/>
            <pc:sldMk cId="1163538265" sldId="350"/>
            <ac:spMk id="13" creationId="{9EE07FD9-A2F9-49BA-AADF-3EC5DDC7317B}"/>
          </ac:spMkLst>
        </pc:spChg>
        <pc:spChg chg="mod">
          <ac:chgData name="LALLI, Marek" userId="709f69ac-d1e1-4b76-9568-f1b42f00a5ca" providerId="ADAL" clId="{1DAE34ED-6447-4644-BC10-37444D147D97}" dt="2023-05-29T11:03:03.473" v="329" actId="1076"/>
          <ac:spMkLst>
            <pc:docMk/>
            <pc:sldMk cId="1163538265" sldId="350"/>
            <ac:spMk id="14" creationId="{34392E1E-73A8-4978-BF0F-0809BF979172}"/>
          </ac:spMkLst>
        </pc:spChg>
        <pc:spChg chg="add mod">
          <ac:chgData name="LALLI, Marek" userId="709f69ac-d1e1-4b76-9568-f1b42f00a5ca" providerId="ADAL" clId="{1DAE34ED-6447-4644-BC10-37444D147D97}" dt="2023-05-29T11:02:40.615" v="282"/>
          <ac:spMkLst>
            <pc:docMk/>
            <pc:sldMk cId="1163538265" sldId="350"/>
            <ac:spMk id="21" creationId="{D5010ABD-BB6B-4B4C-8C2D-D7B65FE5D093}"/>
          </ac:spMkLst>
        </pc:spChg>
        <pc:picChg chg="mod">
          <ac:chgData name="LALLI, Marek" userId="709f69ac-d1e1-4b76-9568-f1b42f00a5ca" providerId="ADAL" clId="{1DAE34ED-6447-4644-BC10-37444D147D97}" dt="2023-05-29T11:03:03.473" v="329" actId="1076"/>
          <ac:picMkLst>
            <pc:docMk/>
            <pc:sldMk cId="1163538265" sldId="350"/>
            <ac:picMk id="12" creationId="{5C5103FA-4A0F-4DB5-AB79-1D26D634DD7D}"/>
          </ac:picMkLst>
        </pc:picChg>
        <pc:picChg chg="mod">
          <ac:chgData name="LALLI, Marek" userId="709f69ac-d1e1-4b76-9568-f1b42f00a5ca" providerId="ADAL" clId="{1DAE34ED-6447-4644-BC10-37444D147D97}" dt="2023-05-29T11:03:03.473" v="329" actId="1076"/>
          <ac:picMkLst>
            <pc:docMk/>
            <pc:sldMk cId="1163538265" sldId="350"/>
            <ac:picMk id="18" creationId="{6F8F62B1-5528-4C59-88CF-2C6546B179C6}"/>
          </ac:picMkLst>
        </pc:picChg>
        <pc:picChg chg="mod">
          <ac:chgData name="LALLI, Marek" userId="709f69ac-d1e1-4b76-9568-f1b42f00a5ca" providerId="ADAL" clId="{1DAE34ED-6447-4644-BC10-37444D147D97}" dt="2023-05-29T11:03:03.473" v="329" actId="1076"/>
          <ac:picMkLst>
            <pc:docMk/>
            <pc:sldMk cId="1163538265" sldId="350"/>
            <ac:picMk id="19" creationId="{92DCE81B-2366-4CC4-88EB-87A712217B4C}"/>
          </ac:picMkLst>
        </pc:picChg>
        <pc:cxnChg chg="mod">
          <ac:chgData name="LALLI, Marek" userId="709f69ac-d1e1-4b76-9568-f1b42f00a5ca" providerId="ADAL" clId="{1DAE34ED-6447-4644-BC10-37444D147D97}" dt="2023-05-29T11:03:03.473" v="329" actId="1076"/>
          <ac:cxnSpMkLst>
            <pc:docMk/>
            <pc:sldMk cId="1163538265" sldId="350"/>
            <ac:cxnSpMk id="15" creationId="{1F097E94-E8B2-40E0-8B73-DBF1B1F36B28}"/>
          </ac:cxnSpMkLst>
        </pc:cxnChg>
        <pc:cxnChg chg="mod">
          <ac:chgData name="LALLI, Marek" userId="709f69ac-d1e1-4b76-9568-f1b42f00a5ca" providerId="ADAL" clId="{1DAE34ED-6447-4644-BC10-37444D147D97}" dt="2023-05-29T11:03:03.473" v="329" actId="1076"/>
          <ac:cxnSpMkLst>
            <pc:docMk/>
            <pc:sldMk cId="1163538265" sldId="350"/>
            <ac:cxnSpMk id="16" creationId="{FEEAD005-A6B2-4C39-A4E4-3DE30C3AFBFA}"/>
          </ac:cxnSpMkLst>
        </pc:cxnChg>
        <pc:cxnChg chg="mod">
          <ac:chgData name="LALLI, Marek" userId="709f69ac-d1e1-4b76-9568-f1b42f00a5ca" providerId="ADAL" clId="{1DAE34ED-6447-4644-BC10-37444D147D97}" dt="2023-05-29T11:03:03.473" v="329" actId="1076"/>
          <ac:cxnSpMkLst>
            <pc:docMk/>
            <pc:sldMk cId="1163538265" sldId="350"/>
            <ac:cxnSpMk id="17" creationId="{F1E03681-6C13-460A-9E86-43F58CFCA88D}"/>
          </ac:cxnSpMkLst>
        </pc:cxnChg>
        <pc:cxnChg chg="del">
          <ac:chgData name="LALLI, Marek" userId="709f69ac-d1e1-4b76-9568-f1b42f00a5ca" providerId="ADAL" clId="{1DAE34ED-6447-4644-BC10-37444D147D97}" dt="2023-05-29T11:02:31.138" v="279" actId="478"/>
          <ac:cxnSpMkLst>
            <pc:docMk/>
            <pc:sldMk cId="1163538265" sldId="350"/>
            <ac:cxnSpMk id="20" creationId="{D89B9560-0001-483A-90C3-D78FD03A8546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38:14.773" v="685" actId="20577"/>
        <pc:sldMkLst>
          <pc:docMk/>
          <pc:sldMk cId="3331942696" sldId="514"/>
        </pc:sldMkLst>
        <pc:spChg chg="del">
          <ac:chgData name="LALLI, Marek" userId="709f69ac-d1e1-4b76-9568-f1b42f00a5ca" providerId="ADAL" clId="{1DAE34ED-6447-4644-BC10-37444D147D97}" dt="2023-05-29T11:37:58.803" v="643" actId="478"/>
          <ac:spMkLst>
            <pc:docMk/>
            <pc:sldMk cId="3331942696" sldId="514"/>
            <ac:spMk id="2" creationId="{AC2812D8-5983-4E2E-B295-C6264A65D1F9}"/>
          </ac:spMkLst>
        </pc:spChg>
        <pc:spChg chg="mod">
          <ac:chgData name="LALLI, Marek" userId="709f69ac-d1e1-4b76-9568-f1b42f00a5ca" providerId="ADAL" clId="{1DAE34ED-6447-4644-BC10-37444D147D97}" dt="2023-05-29T11:36:44.230" v="638" actId="14100"/>
          <ac:spMkLst>
            <pc:docMk/>
            <pc:sldMk cId="3331942696" sldId="514"/>
            <ac:spMk id="3" creationId="{2CAF557A-BB26-4936-84E9-21254475E221}"/>
          </ac:spMkLst>
        </pc:spChg>
        <pc:spChg chg="add mod">
          <ac:chgData name="LALLI, Marek" userId="709f69ac-d1e1-4b76-9568-f1b42f00a5ca" providerId="ADAL" clId="{1DAE34ED-6447-4644-BC10-37444D147D97}" dt="2023-05-29T11:38:14.773" v="685" actId="20577"/>
          <ac:spMkLst>
            <pc:docMk/>
            <pc:sldMk cId="3331942696" sldId="514"/>
            <ac:spMk id="5" creationId="{EFD37229-4478-4FCC-A1AE-14E91DEA2DF6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5:21:51.436" v="866" actId="20577"/>
        <pc:sldMkLst>
          <pc:docMk/>
          <pc:sldMk cId="1247625107" sldId="516"/>
        </pc:sldMkLst>
        <pc:spChg chg="del mod">
          <ac:chgData name="LALLI, Marek" userId="709f69ac-d1e1-4b76-9568-f1b42f00a5ca" providerId="ADAL" clId="{1DAE34ED-6447-4644-BC10-37444D147D97}" dt="2023-05-29T15:20:57.613" v="782" actId="478"/>
          <ac:spMkLst>
            <pc:docMk/>
            <pc:sldMk cId="1247625107" sldId="516"/>
            <ac:spMk id="2" creationId="{92F2E180-00FF-4A49-8955-B0C1187958EA}"/>
          </ac:spMkLst>
        </pc:spChg>
        <pc:spChg chg="mod">
          <ac:chgData name="LALLI, Marek" userId="709f69ac-d1e1-4b76-9568-f1b42f00a5ca" providerId="ADAL" clId="{1DAE34ED-6447-4644-BC10-37444D147D97}" dt="2023-05-29T15:21:51.436" v="866" actId="20577"/>
          <ac:spMkLst>
            <pc:docMk/>
            <pc:sldMk cId="1247625107" sldId="516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1DAE34ED-6447-4644-BC10-37444D147D97}" dt="2023-05-29T15:21:03.937" v="785" actId="478"/>
          <ac:spMkLst>
            <pc:docMk/>
            <pc:sldMk cId="1247625107" sldId="516"/>
            <ac:spMk id="8" creationId="{4ABC3EA5-3A37-4741-9A94-119A0E3AB513}"/>
          </ac:spMkLst>
        </pc:spChg>
        <pc:spChg chg="add mod">
          <ac:chgData name="LALLI, Marek" userId="709f69ac-d1e1-4b76-9568-f1b42f00a5ca" providerId="ADAL" clId="{1DAE34ED-6447-4644-BC10-37444D147D97}" dt="2023-05-29T15:21:18.706" v="800" actId="6549"/>
          <ac:spMkLst>
            <pc:docMk/>
            <pc:sldMk cId="1247625107" sldId="516"/>
            <ac:spMk id="9" creationId="{CC5BF092-5CE3-46E9-8003-D10259AADCCB}"/>
          </ac:spMkLst>
        </pc:spChg>
        <pc:cxnChg chg="del">
          <ac:chgData name="LALLI, Marek" userId="709f69ac-d1e1-4b76-9568-f1b42f00a5ca" providerId="ADAL" clId="{1DAE34ED-6447-4644-BC10-37444D147D97}" dt="2023-05-29T15:20:52.049" v="780" actId="478"/>
          <ac:cxnSpMkLst>
            <pc:docMk/>
            <pc:sldMk cId="1247625107" sldId="516"/>
            <ac:cxnSpMk id="7" creationId="{A8BE2A13-7E6B-4786-9116-A3EDB510921A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5:37:28.867" v="1785" actId="1076"/>
        <pc:sldMkLst>
          <pc:docMk/>
          <pc:sldMk cId="2401624630" sldId="527"/>
        </pc:sldMkLst>
        <pc:spChg chg="del">
          <ac:chgData name="LALLI, Marek" userId="709f69ac-d1e1-4b76-9568-f1b42f00a5ca" providerId="ADAL" clId="{1DAE34ED-6447-4644-BC10-37444D147D97}" dt="2023-05-29T15:35:57.869" v="1736" actId="21"/>
          <ac:spMkLst>
            <pc:docMk/>
            <pc:sldMk cId="2401624630" sldId="527"/>
            <ac:spMk id="2" creationId="{92F2E180-00FF-4A49-8955-B0C1187958EA}"/>
          </ac:spMkLst>
        </pc:spChg>
        <pc:spChg chg="mod">
          <ac:chgData name="LALLI, Marek" userId="709f69ac-d1e1-4b76-9568-f1b42f00a5ca" providerId="ADAL" clId="{1DAE34ED-6447-4644-BC10-37444D147D97}" dt="2023-05-29T15:37:28.867" v="1785" actId="1076"/>
          <ac:spMkLst>
            <pc:docMk/>
            <pc:sldMk cId="2401624630" sldId="527"/>
            <ac:spMk id="3" creationId="{12E62925-5E7A-45F6-8FDC-B0708869F6E6}"/>
          </ac:spMkLst>
        </pc:spChg>
        <pc:spChg chg="mod">
          <ac:chgData name="LALLI, Marek" userId="709f69ac-d1e1-4b76-9568-f1b42f00a5ca" providerId="ADAL" clId="{1DAE34ED-6447-4644-BC10-37444D147D97}" dt="2023-05-29T15:37:05.489" v="1783" actId="1076"/>
          <ac:spMkLst>
            <pc:docMk/>
            <pc:sldMk cId="2401624630" sldId="527"/>
            <ac:spMk id="10" creationId="{12162828-B7B7-4010-B496-7BC6F3E956C0}"/>
          </ac:spMkLst>
        </pc:spChg>
        <pc:spChg chg="add del mod">
          <ac:chgData name="LALLI, Marek" userId="709f69ac-d1e1-4b76-9568-f1b42f00a5ca" providerId="ADAL" clId="{1DAE34ED-6447-4644-BC10-37444D147D97}" dt="2023-05-29T15:36:13.579" v="1743" actId="478"/>
          <ac:spMkLst>
            <pc:docMk/>
            <pc:sldMk cId="2401624630" sldId="527"/>
            <ac:spMk id="12" creationId="{7477C1BE-91A2-4471-B706-F8E703402E19}"/>
          </ac:spMkLst>
        </pc:spChg>
        <pc:spChg chg="add del mod">
          <ac:chgData name="LALLI, Marek" userId="709f69ac-d1e1-4b76-9568-f1b42f00a5ca" providerId="ADAL" clId="{1DAE34ED-6447-4644-BC10-37444D147D97}" dt="2023-05-29T15:36:03.634" v="1738" actId="478"/>
          <ac:spMkLst>
            <pc:docMk/>
            <pc:sldMk cId="2401624630" sldId="527"/>
            <ac:spMk id="13" creationId="{9C878671-D4C4-4E25-9892-719C6FD0F56D}"/>
          </ac:spMkLst>
        </pc:spChg>
        <pc:spChg chg="add mod">
          <ac:chgData name="LALLI, Marek" userId="709f69ac-d1e1-4b76-9568-f1b42f00a5ca" providerId="ADAL" clId="{1DAE34ED-6447-4644-BC10-37444D147D97}" dt="2023-05-29T15:36:18.228" v="1744"/>
          <ac:spMkLst>
            <pc:docMk/>
            <pc:sldMk cId="2401624630" sldId="527"/>
            <ac:spMk id="14" creationId="{EDD0A742-FBCF-4FC3-8B39-D954C6C8FA31}"/>
          </ac:spMkLst>
        </pc:spChg>
        <pc:cxnChg chg="del">
          <ac:chgData name="LALLI, Marek" userId="709f69ac-d1e1-4b76-9568-f1b42f00a5ca" providerId="ADAL" clId="{1DAE34ED-6447-4644-BC10-37444D147D97}" dt="2023-05-29T15:35:55.059" v="1735" actId="478"/>
          <ac:cxnSpMkLst>
            <pc:docMk/>
            <pc:sldMk cId="2401624630" sldId="527"/>
            <ac:cxnSpMk id="11" creationId="{34B04B19-F4CD-4C1A-A4DF-F406DA1B8648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34:01.445" v="636"/>
        <pc:sldMkLst>
          <pc:docMk/>
          <pc:sldMk cId="3399473444" sldId="528"/>
        </pc:sldMkLst>
        <pc:spChg chg="del mod">
          <ac:chgData name="LALLI, Marek" userId="709f69ac-d1e1-4b76-9568-f1b42f00a5ca" providerId="ADAL" clId="{1DAE34ED-6447-4644-BC10-37444D147D97}" dt="2023-05-29T11:33:39.815" v="629" actId="478"/>
          <ac:spMkLst>
            <pc:docMk/>
            <pc:sldMk cId="3399473444" sldId="528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34:01.445" v="636"/>
          <ac:spMkLst>
            <pc:docMk/>
            <pc:sldMk cId="3399473444" sldId="528"/>
            <ac:spMk id="4" creationId="{D6638DC1-6271-439F-9C5A-5E1F0ACFF320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33:59.814" v="635"/>
        <pc:sldMkLst>
          <pc:docMk/>
          <pc:sldMk cId="1987582893" sldId="535"/>
        </pc:sldMkLst>
        <pc:spChg chg="del">
          <ac:chgData name="LALLI, Marek" userId="709f69ac-d1e1-4b76-9568-f1b42f00a5ca" providerId="ADAL" clId="{1DAE34ED-6447-4644-BC10-37444D147D97}" dt="2023-05-29T11:33:57.667" v="633" actId="478"/>
          <ac:spMkLst>
            <pc:docMk/>
            <pc:sldMk cId="1987582893" sldId="535"/>
            <ac:spMk id="2" creationId="{00DE98D1-9E6B-4573-A1FA-7ED7A06F7A16}"/>
          </ac:spMkLst>
        </pc:spChg>
        <pc:spChg chg="add del mod">
          <ac:chgData name="LALLI, Marek" userId="709f69ac-d1e1-4b76-9568-f1b42f00a5ca" providerId="ADAL" clId="{1DAE34ED-6447-4644-BC10-37444D147D97}" dt="2023-05-29T11:33:59.611" v="634" actId="478"/>
          <ac:spMkLst>
            <pc:docMk/>
            <pc:sldMk cId="1987582893" sldId="535"/>
            <ac:spMk id="4" creationId="{E9CD8857-93D8-47B0-B348-C618EF2499C0}"/>
          </ac:spMkLst>
        </pc:spChg>
        <pc:spChg chg="add mod">
          <ac:chgData name="LALLI, Marek" userId="709f69ac-d1e1-4b76-9568-f1b42f00a5ca" providerId="ADAL" clId="{1DAE34ED-6447-4644-BC10-37444D147D97}" dt="2023-05-29T11:33:59.814" v="635"/>
          <ac:spMkLst>
            <pc:docMk/>
            <pc:sldMk cId="1987582893" sldId="535"/>
            <ac:spMk id="6" creationId="{A09A99D6-FC0E-45CD-AB31-70B5E934DBCC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33:28.880" v="626" actId="478"/>
        <pc:sldMkLst>
          <pc:docMk/>
          <pc:sldMk cId="756150222" sldId="538"/>
        </pc:sldMkLst>
        <pc:spChg chg="del">
          <ac:chgData name="LALLI, Marek" userId="709f69ac-d1e1-4b76-9568-f1b42f00a5ca" providerId="ADAL" clId="{1DAE34ED-6447-4644-BC10-37444D147D97}" dt="2023-05-29T11:26:08.618" v="529" actId="478"/>
          <ac:spMkLst>
            <pc:docMk/>
            <pc:sldMk cId="756150222" sldId="538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26:10.219" v="530"/>
          <ac:spMkLst>
            <pc:docMk/>
            <pc:sldMk cId="756150222" sldId="538"/>
            <ac:spMk id="7" creationId="{38CF4C00-6FC1-485E-8921-E1ABFDB9929F}"/>
          </ac:spMkLst>
        </pc:spChg>
        <pc:spChg chg="add del mod">
          <ac:chgData name="LALLI, Marek" userId="709f69ac-d1e1-4b76-9568-f1b42f00a5ca" providerId="ADAL" clId="{1DAE34ED-6447-4644-BC10-37444D147D97}" dt="2023-05-29T11:33:28.880" v="626" actId="478"/>
          <ac:spMkLst>
            <pc:docMk/>
            <pc:sldMk cId="756150222" sldId="538"/>
            <ac:spMk id="32" creationId="{4D1AA5D1-D398-49ED-9C6F-FFD386E472F5}"/>
          </ac:spMkLst>
        </pc:spChg>
      </pc:sldChg>
      <pc:sldChg chg="addSp delSp modSp add mod modNotesTx">
        <pc:chgData name="LALLI, Marek" userId="709f69ac-d1e1-4b76-9568-f1b42f00a5ca" providerId="ADAL" clId="{1DAE34ED-6447-4644-BC10-37444D147D97}" dt="2023-05-29T11:39:56.817" v="704" actId="1035"/>
        <pc:sldMkLst>
          <pc:docMk/>
          <pc:sldMk cId="3727424072" sldId="542"/>
        </pc:sldMkLst>
        <pc:spChg chg="del">
          <ac:chgData name="LALLI, Marek" userId="709f69ac-d1e1-4b76-9568-f1b42f00a5ca" providerId="ADAL" clId="{1DAE34ED-6447-4644-BC10-37444D147D97}" dt="2023-05-29T11:38:19.817" v="686" actId="478"/>
          <ac:spMkLst>
            <pc:docMk/>
            <pc:sldMk cId="3727424072" sldId="542"/>
            <ac:spMk id="2" creationId="{AC2812D8-5983-4E2E-B295-C6264A65D1F9}"/>
          </ac:spMkLst>
        </pc:spChg>
        <pc:spChg chg="mod">
          <ac:chgData name="LALLI, Marek" userId="709f69ac-d1e1-4b76-9568-f1b42f00a5ca" providerId="ADAL" clId="{1DAE34ED-6447-4644-BC10-37444D147D97}" dt="2023-05-29T11:36:48.334" v="639" actId="14100"/>
          <ac:spMkLst>
            <pc:docMk/>
            <pc:sldMk cId="3727424072" sldId="542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1DAE34ED-6447-4644-BC10-37444D147D97}" dt="2023-05-29T11:38:20.972" v="687"/>
          <ac:spMkLst>
            <pc:docMk/>
            <pc:sldMk cId="3727424072" sldId="542"/>
            <ac:spMk id="5" creationId="{117ED142-9685-4A69-BB3F-A5406F08A265}"/>
          </ac:spMkLst>
        </pc:spChg>
        <pc:spChg chg="mod">
          <ac:chgData name="LALLI, Marek" userId="709f69ac-d1e1-4b76-9568-f1b42f00a5ca" providerId="ADAL" clId="{1DAE34ED-6447-4644-BC10-37444D147D97}" dt="2023-05-29T11:39:56.817" v="704" actId="1035"/>
          <ac:spMkLst>
            <pc:docMk/>
            <pc:sldMk cId="3727424072" sldId="542"/>
            <ac:spMk id="7" creationId="{A5ECC3F9-5CB8-4B22-82CA-38E36830746D}"/>
          </ac:spMkLst>
        </pc:spChg>
        <pc:spChg chg="add mod">
          <ac:chgData name="LALLI, Marek" userId="709f69ac-d1e1-4b76-9568-f1b42f00a5ca" providerId="ADAL" clId="{1DAE34ED-6447-4644-BC10-37444D147D97}" dt="2023-05-29T11:38:20.972" v="687"/>
          <ac:spMkLst>
            <pc:docMk/>
            <pc:sldMk cId="3727424072" sldId="542"/>
            <ac:spMk id="14" creationId="{FA1F1C78-9288-406B-9C83-A1C7A92F3A46}"/>
          </ac:spMkLst>
        </pc:spChg>
        <pc:picChg chg="mod">
          <ac:chgData name="LALLI, Marek" userId="709f69ac-d1e1-4b76-9568-f1b42f00a5ca" providerId="ADAL" clId="{1DAE34ED-6447-4644-BC10-37444D147D97}" dt="2023-05-29T11:39:56.817" v="704" actId="1035"/>
          <ac:picMkLst>
            <pc:docMk/>
            <pc:sldMk cId="3727424072" sldId="542"/>
            <ac:picMk id="10" creationId="{A350D29F-2476-443B-8C32-DA41B9A2FF2F}"/>
          </ac:picMkLst>
        </pc:picChg>
      </pc:sldChg>
      <pc:sldChg chg="addSp delSp modSp add del mod">
        <pc:chgData name="LALLI, Marek" userId="709f69ac-d1e1-4b76-9568-f1b42f00a5ca" providerId="ADAL" clId="{1DAE34ED-6447-4644-BC10-37444D147D97}" dt="2023-05-29T11:01:19.809" v="271" actId="1076"/>
        <pc:sldMkLst>
          <pc:docMk/>
          <pc:sldMk cId="2824845933" sldId="543"/>
        </pc:sldMkLst>
        <pc:spChg chg="add mod">
          <ac:chgData name="LALLI, Marek" userId="709f69ac-d1e1-4b76-9568-f1b42f00a5ca" providerId="ADAL" clId="{1DAE34ED-6447-4644-BC10-37444D147D97}" dt="2023-05-29T10:56:44.997" v="247"/>
          <ac:spMkLst>
            <pc:docMk/>
            <pc:sldMk cId="2824845933" sldId="543"/>
            <ac:spMk id="3" creationId="{420F5CD2-869F-41BC-A5EB-FE04FB794359}"/>
          </ac:spMkLst>
        </pc:spChg>
        <pc:spChg chg="mod">
          <ac:chgData name="LALLI, Marek" userId="709f69ac-d1e1-4b76-9568-f1b42f00a5ca" providerId="ADAL" clId="{1DAE34ED-6447-4644-BC10-37444D147D97}" dt="2023-05-29T11:01:17.376" v="270" actId="14100"/>
          <ac:spMkLst>
            <pc:docMk/>
            <pc:sldMk cId="2824845933" sldId="543"/>
            <ac:spMk id="8" creationId="{CDB03FB2-8459-476A-BDDB-1C94444B62AD}"/>
          </ac:spMkLst>
        </pc:spChg>
        <pc:spChg chg="mod">
          <ac:chgData name="LALLI, Marek" userId="709f69ac-d1e1-4b76-9568-f1b42f00a5ca" providerId="ADAL" clId="{1DAE34ED-6447-4644-BC10-37444D147D97}" dt="2023-05-29T11:01:19.809" v="271" actId="1076"/>
          <ac:spMkLst>
            <pc:docMk/>
            <pc:sldMk cId="2824845933" sldId="543"/>
            <ac:spMk id="9" creationId="{E22FE388-2C6D-4161-91DD-7E13AAC2066B}"/>
          </ac:spMkLst>
        </pc:spChg>
        <pc:spChg chg="del">
          <ac:chgData name="LALLI, Marek" userId="709f69ac-d1e1-4b76-9568-f1b42f00a5ca" providerId="ADAL" clId="{1DAE34ED-6447-4644-BC10-37444D147D97}" dt="2023-05-29T10:56:40.908" v="246" actId="478"/>
          <ac:spMkLst>
            <pc:docMk/>
            <pc:sldMk cId="2824845933" sldId="543"/>
            <ac:spMk id="12" creationId="{DD6D3D5F-C798-43AA-BDD4-AF998E91DE33}"/>
          </ac:spMkLst>
        </pc:spChg>
        <pc:spChg chg="mod">
          <ac:chgData name="LALLI, Marek" userId="709f69ac-d1e1-4b76-9568-f1b42f00a5ca" providerId="ADAL" clId="{1DAE34ED-6447-4644-BC10-37444D147D97}" dt="2023-05-29T10:57:18.966" v="256" actId="1076"/>
          <ac:spMkLst>
            <pc:docMk/>
            <pc:sldMk cId="2824845933" sldId="543"/>
            <ac:spMk id="13" creationId="{B656D66D-E70A-4502-96B7-170CCBBE4ED8}"/>
          </ac:spMkLst>
        </pc:spChg>
        <pc:cxnChg chg="del">
          <ac:chgData name="LALLI, Marek" userId="709f69ac-d1e1-4b76-9568-f1b42f00a5ca" providerId="ADAL" clId="{1DAE34ED-6447-4644-BC10-37444D147D97}" dt="2023-05-29T10:56:28.784" v="243" actId="478"/>
          <ac:cxnSpMkLst>
            <pc:docMk/>
            <pc:sldMk cId="2824845933" sldId="543"/>
            <ac:cxnSpMk id="20" creationId="{DF88B058-3DEC-4761-A30C-A4DC51F71EF6}"/>
          </ac:cxnSpMkLst>
        </pc:cxnChg>
      </pc:sldChg>
      <pc:sldChg chg="modSp add mod">
        <pc:chgData name="LALLI, Marek" userId="709f69ac-d1e1-4b76-9568-f1b42f00a5ca" providerId="ADAL" clId="{1DAE34ED-6447-4644-BC10-37444D147D97}" dt="2023-05-29T11:14:59.967" v="368" actId="20577"/>
        <pc:sldMkLst>
          <pc:docMk/>
          <pc:sldMk cId="2289652540" sldId="544"/>
        </pc:sldMkLst>
        <pc:spChg chg="mod">
          <ac:chgData name="LALLI, Marek" userId="709f69ac-d1e1-4b76-9568-f1b42f00a5ca" providerId="ADAL" clId="{1DAE34ED-6447-4644-BC10-37444D147D97}" dt="2023-05-29T11:14:59.967" v="368" actId="20577"/>
          <ac:spMkLst>
            <pc:docMk/>
            <pc:sldMk cId="2289652540" sldId="544"/>
            <ac:spMk id="2" creationId="{32AD0153-E9F2-4252-94F5-63D1AF7C32E3}"/>
          </ac:spMkLst>
        </pc:spChg>
      </pc:sldChg>
      <pc:sldChg chg="addSp delSp modSp add mod modNotesTx">
        <pc:chgData name="LALLI, Marek" userId="709f69ac-d1e1-4b76-9568-f1b42f00a5ca" providerId="ADAL" clId="{1DAE34ED-6447-4644-BC10-37444D147D97}" dt="2023-05-29T11:51:19.945" v="767" actId="20577"/>
        <pc:sldMkLst>
          <pc:docMk/>
          <pc:sldMk cId="2545919254" sldId="545"/>
        </pc:sldMkLst>
        <pc:spChg chg="del mod">
          <ac:chgData name="LALLI, Marek" userId="709f69ac-d1e1-4b76-9568-f1b42f00a5ca" providerId="ADAL" clId="{1DAE34ED-6447-4644-BC10-37444D147D97}" dt="2023-05-29T11:50:19.549" v="709" actId="478"/>
          <ac:spMkLst>
            <pc:docMk/>
            <pc:sldMk cId="2545919254" sldId="545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50:19.776" v="710"/>
          <ac:spMkLst>
            <pc:docMk/>
            <pc:sldMk cId="2545919254" sldId="545"/>
            <ac:spMk id="9" creationId="{85F14364-7F67-4D40-9EB3-12E830DA8135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0" creationId="{F38D046C-32C7-46B7-95DD-F8891C78C80B}"/>
          </ac:spMkLst>
        </pc:spChg>
        <pc:spChg chg="add mod">
          <ac:chgData name="LALLI, Marek" userId="709f69ac-d1e1-4b76-9568-f1b42f00a5ca" providerId="ADAL" clId="{1DAE34ED-6447-4644-BC10-37444D147D97}" dt="2023-05-29T11:51:03.843" v="761" actId="1076"/>
          <ac:spMkLst>
            <pc:docMk/>
            <pc:sldMk cId="2545919254" sldId="545"/>
            <ac:spMk id="11" creationId="{0F85284C-7F3B-414E-9228-4E300EEE58AC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6" creationId="{3F2676B4-A141-4D45-9DDE-F0F4DB4F20D6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7" creationId="{A972A875-8E4C-4CB3-89EC-925F394BED7A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8" creationId="{01BF8A4E-E4F6-4D11-963C-B5D81CFDB269}"/>
          </ac:spMkLst>
        </pc:spChg>
        <pc:spChg chg="mod">
          <ac:chgData name="LALLI, Marek" userId="709f69ac-d1e1-4b76-9568-f1b42f00a5ca" providerId="ADAL" clId="{1DAE34ED-6447-4644-BC10-37444D147D97}" dt="2023-05-29T11:50:40.580" v="717" actId="1076"/>
          <ac:spMkLst>
            <pc:docMk/>
            <pc:sldMk cId="2545919254" sldId="545"/>
            <ac:spMk id="19" creationId="{01BA157A-E097-4A31-A0D5-43643CA2DD03}"/>
          </ac:spMkLst>
        </pc:spChg>
        <pc:picChg chg="mod">
          <ac:chgData name="LALLI, Marek" userId="709f69ac-d1e1-4b76-9568-f1b42f00a5ca" providerId="ADAL" clId="{1DAE34ED-6447-4644-BC10-37444D147D97}" dt="2023-05-29T11:50:40.580" v="717" actId="1076"/>
          <ac:picMkLst>
            <pc:docMk/>
            <pc:sldMk cId="2545919254" sldId="545"/>
            <ac:picMk id="15" creationId="{5F336E57-AE3E-4E91-B6CD-4D3B7D85A479}"/>
          </ac:picMkLst>
        </pc:picChg>
      </pc:sldChg>
      <pc:sldChg chg="addSp delSp modSp add mod ord modNotesTx">
        <pc:chgData name="LALLI, Marek" userId="709f69ac-d1e1-4b76-9568-f1b42f00a5ca" providerId="ADAL" clId="{1DAE34ED-6447-4644-BC10-37444D147D97}" dt="2023-05-29T15:35:06.706" v="1733" actId="478"/>
        <pc:sldMkLst>
          <pc:docMk/>
          <pc:sldMk cId="2399288163" sldId="546"/>
        </pc:sldMkLst>
        <pc:spChg chg="del">
          <ac:chgData name="LALLI, Marek" userId="709f69ac-d1e1-4b76-9568-f1b42f00a5ca" providerId="ADAL" clId="{1DAE34ED-6447-4644-BC10-37444D147D97}" dt="2023-05-29T11:52:45.800" v="771" actId="478"/>
          <ac:spMkLst>
            <pc:docMk/>
            <pc:sldMk cId="2399288163" sldId="546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1DAE34ED-6447-4644-BC10-37444D147D97}" dt="2023-05-29T11:52:52.845" v="774" actId="478"/>
          <ac:spMkLst>
            <pc:docMk/>
            <pc:sldMk cId="2399288163" sldId="546"/>
            <ac:spMk id="4" creationId="{8E6EFD33-0198-405D-A3DE-49D8669B0D3B}"/>
          </ac:spMkLst>
        </pc:spChg>
        <pc:spChg chg="add del mod">
          <ac:chgData name="LALLI, Marek" userId="709f69ac-d1e1-4b76-9568-f1b42f00a5ca" providerId="ADAL" clId="{1DAE34ED-6447-4644-BC10-37444D147D97}" dt="2023-05-29T15:35:06.706" v="1733" actId="478"/>
          <ac:spMkLst>
            <pc:docMk/>
            <pc:sldMk cId="2399288163" sldId="546"/>
            <ac:spMk id="16" creationId="{69E47C90-C6C7-42D5-AACF-A4A12D4B7B90}"/>
          </ac:spMkLst>
        </pc:spChg>
        <pc:spChg chg="add del mod">
          <ac:chgData name="LALLI, Marek" userId="709f69ac-d1e1-4b76-9568-f1b42f00a5ca" providerId="ADAL" clId="{1DAE34ED-6447-4644-BC10-37444D147D97}" dt="2023-05-29T11:52:51.071" v="773" actId="21"/>
          <ac:spMkLst>
            <pc:docMk/>
            <pc:sldMk cId="2399288163" sldId="546"/>
            <ac:spMk id="16" creationId="{B9A593EC-D75A-421D-95E0-6F11BED7567F}"/>
          </ac:spMkLst>
        </pc:spChg>
        <pc:spChg chg="add mod">
          <ac:chgData name="LALLI, Marek" userId="709f69ac-d1e1-4b76-9568-f1b42f00a5ca" providerId="ADAL" clId="{1DAE34ED-6447-4644-BC10-37444D147D97}" dt="2023-05-29T11:52:53.082" v="775"/>
          <ac:spMkLst>
            <pc:docMk/>
            <pc:sldMk cId="2399288163" sldId="546"/>
            <ac:spMk id="18" creationId="{A987F22C-D7D9-41E8-882C-295C70389C0A}"/>
          </ac:spMkLst>
        </pc:spChg>
      </pc:sldChg>
      <pc:sldChg chg="addSp delSp modSp add mod modNotesTx">
        <pc:chgData name="LALLI, Marek" userId="709f69ac-d1e1-4b76-9568-f1b42f00a5ca" providerId="ADAL" clId="{1DAE34ED-6447-4644-BC10-37444D147D97}" dt="2023-05-29T11:51:16.378" v="764" actId="6549"/>
        <pc:sldMkLst>
          <pc:docMk/>
          <pc:sldMk cId="309964115" sldId="547"/>
        </pc:sldMkLst>
        <pc:spChg chg="del">
          <ac:chgData name="LALLI, Marek" userId="709f69ac-d1e1-4b76-9568-f1b42f00a5ca" providerId="ADAL" clId="{1DAE34ED-6447-4644-BC10-37444D147D97}" dt="2023-05-29T11:50:22.847" v="711" actId="478"/>
          <ac:spMkLst>
            <pc:docMk/>
            <pc:sldMk cId="309964115" sldId="547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1DAE34ED-6447-4644-BC10-37444D147D97}" dt="2023-05-29T11:50:28.812" v="714" actId="478"/>
          <ac:spMkLst>
            <pc:docMk/>
            <pc:sldMk cId="309964115" sldId="547"/>
            <ac:spMk id="4" creationId="{804BEA9A-9FCB-469E-BE7A-B919C8C5ED51}"/>
          </ac:spMkLst>
        </pc:spChg>
        <pc:spChg chg="mod">
          <ac:chgData name="LALLI, Marek" userId="709f69ac-d1e1-4b76-9568-f1b42f00a5ca" providerId="ADAL" clId="{1DAE34ED-6447-4644-BC10-37444D147D97}" dt="2023-05-29T11:51:10.597" v="763" actId="1076"/>
          <ac:spMkLst>
            <pc:docMk/>
            <pc:sldMk cId="309964115" sldId="547"/>
            <ac:spMk id="10" creationId="{F38D046C-32C7-46B7-95DD-F8891C78C80B}"/>
          </ac:spMkLst>
        </pc:spChg>
        <pc:spChg chg="mod">
          <ac:chgData name="LALLI, Marek" userId="709f69ac-d1e1-4b76-9568-f1b42f00a5ca" providerId="ADAL" clId="{1DAE34ED-6447-4644-BC10-37444D147D97}" dt="2023-05-29T11:51:10.597" v="763" actId="1076"/>
          <ac:spMkLst>
            <pc:docMk/>
            <pc:sldMk cId="309964115" sldId="547"/>
            <ac:spMk id="11" creationId="{DF7001E8-08F7-41FA-8B8A-013C7E3EDAD3}"/>
          </ac:spMkLst>
        </pc:spChg>
        <pc:spChg chg="mod">
          <ac:chgData name="LALLI, Marek" userId="709f69ac-d1e1-4b76-9568-f1b42f00a5ca" providerId="ADAL" clId="{1DAE34ED-6447-4644-BC10-37444D147D97}" dt="2023-05-29T11:51:10.597" v="763" actId="1076"/>
          <ac:spMkLst>
            <pc:docMk/>
            <pc:sldMk cId="309964115" sldId="547"/>
            <ac:spMk id="12" creationId="{7A8577B5-9316-416F-915E-ED3696C2569E}"/>
          </ac:spMkLst>
        </pc:spChg>
        <pc:spChg chg="mod">
          <ac:chgData name="LALLI, Marek" userId="709f69ac-d1e1-4b76-9568-f1b42f00a5ca" providerId="ADAL" clId="{1DAE34ED-6447-4644-BC10-37444D147D97}" dt="2023-05-29T11:51:10.597" v="763" actId="1076"/>
          <ac:spMkLst>
            <pc:docMk/>
            <pc:sldMk cId="309964115" sldId="547"/>
            <ac:spMk id="13" creationId="{E9EB90D8-2D9F-4905-9497-1350CA0141A3}"/>
          </ac:spMkLst>
        </pc:spChg>
        <pc:spChg chg="add del mod">
          <ac:chgData name="LALLI, Marek" userId="709f69ac-d1e1-4b76-9568-f1b42f00a5ca" providerId="ADAL" clId="{1DAE34ED-6447-4644-BC10-37444D147D97}" dt="2023-05-29T11:50:26.104" v="713"/>
          <ac:spMkLst>
            <pc:docMk/>
            <pc:sldMk cId="309964115" sldId="547"/>
            <ac:spMk id="14" creationId="{85E82CFD-A580-416E-A195-5E0E1B0DC543}"/>
          </ac:spMkLst>
        </pc:spChg>
        <pc:spChg chg="add mod">
          <ac:chgData name="LALLI, Marek" userId="709f69ac-d1e1-4b76-9568-f1b42f00a5ca" providerId="ADAL" clId="{1DAE34ED-6447-4644-BC10-37444D147D97}" dt="2023-05-29T11:50:29.317" v="715"/>
          <ac:spMkLst>
            <pc:docMk/>
            <pc:sldMk cId="309964115" sldId="547"/>
            <ac:spMk id="15" creationId="{7A8390E7-BE51-43E1-A8B5-E59E05C4D439}"/>
          </ac:spMkLst>
        </pc:spChg>
        <pc:spChg chg="add mod">
          <ac:chgData name="LALLI, Marek" userId="709f69ac-d1e1-4b76-9568-f1b42f00a5ca" providerId="ADAL" clId="{1DAE34ED-6447-4644-BC10-37444D147D97}" dt="2023-05-29T11:51:05.735" v="762"/>
          <ac:spMkLst>
            <pc:docMk/>
            <pc:sldMk cId="309964115" sldId="547"/>
            <ac:spMk id="17" creationId="{378504B9-0663-4938-ABA0-C02803220AA2}"/>
          </ac:spMkLst>
        </pc:spChg>
        <pc:picChg chg="mod">
          <ac:chgData name="LALLI, Marek" userId="709f69ac-d1e1-4b76-9568-f1b42f00a5ca" providerId="ADAL" clId="{1DAE34ED-6447-4644-BC10-37444D147D97}" dt="2023-05-29T11:51:10.597" v="763" actId="1076"/>
          <ac:picMkLst>
            <pc:docMk/>
            <pc:sldMk cId="309964115" sldId="547"/>
            <ac:picMk id="16" creationId="{BDD8CF18-0225-4176-800B-BA5BA0D70EAA}"/>
          </ac:picMkLst>
        </pc:picChg>
      </pc:sldChg>
      <pc:sldChg chg="addSp modSp add mod">
        <pc:chgData name="LALLI, Marek" userId="709f69ac-d1e1-4b76-9568-f1b42f00a5ca" providerId="ADAL" clId="{1DAE34ED-6447-4644-BC10-37444D147D97}" dt="2023-05-29T11:17:51.671" v="480" actId="20577"/>
        <pc:sldMkLst>
          <pc:docMk/>
          <pc:sldMk cId="2389813964" sldId="548"/>
        </pc:sldMkLst>
        <pc:spChg chg="mod">
          <ac:chgData name="LALLI, Marek" userId="709f69ac-d1e1-4b76-9568-f1b42f00a5ca" providerId="ADAL" clId="{1DAE34ED-6447-4644-BC10-37444D147D97}" dt="2023-05-29T11:17:30.017" v="434" actId="27636"/>
          <ac:spMkLst>
            <pc:docMk/>
            <pc:sldMk cId="2389813964" sldId="548"/>
            <ac:spMk id="4" creationId="{79ACDFB5-FABD-4160-869B-220F55E8103F}"/>
          </ac:spMkLst>
        </pc:spChg>
        <pc:spChg chg="add mod">
          <ac:chgData name="LALLI, Marek" userId="709f69ac-d1e1-4b76-9568-f1b42f00a5ca" providerId="ADAL" clId="{1DAE34ED-6447-4644-BC10-37444D147D97}" dt="2023-05-29T11:17:51.671" v="480" actId="20577"/>
          <ac:spMkLst>
            <pc:docMk/>
            <pc:sldMk cId="2389813964" sldId="548"/>
            <ac:spMk id="21" creationId="{53734A85-4884-44E7-8DA5-2A73F6385FEA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18:44.041" v="494" actId="27636"/>
        <pc:sldMkLst>
          <pc:docMk/>
          <pc:sldMk cId="1144335975" sldId="549"/>
        </pc:sldMkLst>
        <pc:spChg chg="del">
          <ac:chgData name="LALLI, Marek" userId="709f69ac-d1e1-4b76-9568-f1b42f00a5ca" providerId="ADAL" clId="{1DAE34ED-6447-4644-BC10-37444D147D97}" dt="2023-05-29T11:18:20.331" v="482" actId="478"/>
          <ac:spMkLst>
            <pc:docMk/>
            <pc:sldMk cId="1144335975" sldId="549"/>
            <ac:spMk id="2" creationId="{AC2812D8-5983-4E2E-B295-C6264A65D1F9}"/>
          </ac:spMkLst>
        </pc:spChg>
        <pc:spChg chg="mod">
          <ac:chgData name="LALLI, Marek" userId="709f69ac-d1e1-4b76-9568-f1b42f00a5ca" providerId="ADAL" clId="{1DAE34ED-6447-4644-BC10-37444D147D97}" dt="2023-05-29T11:18:44.041" v="494" actId="27636"/>
          <ac:spMkLst>
            <pc:docMk/>
            <pc:sldMk cId="1144335975" sldId="549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1DAE34ED-6447-4644-BC10-37444D147D97}" dt="2023-05-29T11:18:23.859" v="485"/>
          <ac:spMkLst>
            <pc:docMk/>
            <pc:sldMk cId="1144335975" sldId="549"/>
            <ac:spMk id="6" creationId="{F2083D18-8536-4D16-B3CD-AE56552C4F32}"/>
          </ac:spMkLst>
        </pc:spChg>
        <pc:spChg chg="add del mod">
          <ac:chgData name="LALLI, Marek" userId="709f69ac-d1e1-4b76-9568-f1b42f00a5ca" providerId="ADAL" clId="{1DAE34ED-6447-4644-BC10-37444D147D97}" dt="2023-05-29T11:18:22.228" v="484" actId="478"/>
          <ac:spMkLst>
            <pc:docMk/>
            <pc:sldMk cId="1144335975" sldId="549"/>
            <ac:spMk id="7" creationId="{B6C54291-61E2-4530-8064-78C56F32243A}"/>
          </ac:spMkLst>
        </pc:spChg>
        <pc:spChg chg="add mod">
          <ac:chgData name="LALLI, Marek" userId="709f69ac-d1e1-4b76-9568-f1b42f00a5ca" providerId="ADAL" clId="{1DAE34ED-6447-4644-BC10-37444D147D97}" dt="2023-05-29T11:18:23.859" v="485"/>
          <ac:spMkLst>
            <pc:docMk/>
            <pc:sldMk cId="1144335975" sldId="549"/>
            <ac:spMk id="8" creationId="{A0A6741A-55FA-4A16-97D6-6D7C461847D4}"/>
          </ac:spMkLst>
        </pc:spChg>
        <pc:cxnChg chg="del">
          <ac:chgData name="LALLI, Marek" userId="709f69ac-d1e1-4b76-9568-f1b42f00a5ca" providerId="ADAL" clId="{1DAE34ED-6447-4644-BC10-37444D147D97}" dt="2023-05-29T11:18:17.770" v="481" actId="478"/>
          <ac:cxnSpMkLst>
            <pc:docMk/>
            <pc:sldMk cId="1144335975" sldId="549"/>
            <ac:cxnSpMk id="4" creationId="{77408793-FED1-431D-9E83-0EF3595DCF9B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33:52.611" v="632" actId="27636"/>
        <pc:sldMkLst>
          <pc:docMk/>
          <pc:sldMk cId="1830149887" sldId="551"/>
        </pc:sldMkLst>
        <pc:spChg chg="del">
          <ac:chgData name="LALLI, Marek" userId="709f69ac-d1e1-4b76-9568-f1b42f00a5ca" providerId="ADAL" clId="{1DAE34ED-6447-4644-BC10-37444D147D97}" dt="2023-05-29T11:33:50.723" v="630" actId="478"/>
          <ac:spMkLst>
            <pc:docMk/>
            <pc:sldMk cId="1830149887" sldId="551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33:52.611" v="632" actId="27636"/>
          <ac:spMkLst>
            <pc:docMk/>
            <pc:sldMk cId="1830149887" sldId="551"/>
            <ac:spMk id="5" creationId="{9794EACB-0A4A-4692-A29C-C258184F80BB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29:52.477" v="532"/>
        <pc:sldMkLst>
          <pc:docMk/>
          <pc:sldMk cId="1268061748" sldId="1084"/>
        </pc:sldMkLst>
        <pc:spChg chg="del">
          <ac:chgData name="LALLI, Marek" userId="709f69ac-d1e1-4b76-9568-f1b42f00a5ca" providerId="ADAL" clId="{1DAE34ED-6447-4644-BC10-37444D147D97}" dt="2023-05-29T11:29:51.300" v="531" actId="478"/>
          <ac:spMkLst>
            <pc:docMk/>
            <pc:sldMk cId="1268061748" sldId="1084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29:52.477" v="532"/>
          <ac:spMkLst>
            <pc:docMk/>
            <pc:sldMk cId="1268061748" sldId="1084"/>
            <ac:spMk id="4" creationId="{D89F6F46-FBE0-4793-AAD8-DC652C9569B5}"/>
          </ac:spMkLst>
        </pc:spChg>
        <pc:cxnChg chg="del">
          <ac:chgData name="LALLI, Marek" userId="709f69ac-d1e1-4b76-9568-f1b42f00a5ca" providerId="ADAL" clId="{1DAE34ED-6447-4644-BC10-37444D147D97}" dt="2023-05-29T11:15:18.400" v="370" actId="478"/>
          <ac:cxnSpMkLst>
            <pc:docMk/>
            <pc:sldMk cId="1268061748" sldId="1084"/>
            <ac:cxnSpMk id="14" creationId="{31E8DA3B-C4FD-4F6D-8C9A-956D74CE2C1B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30:00.464" v="534"/>
        <pc:sldMkLst>
          <pc:docMk/>
          <pc:sldMk cId="3798178924" sldId="1085"/>
        </pc:sldMkLst>
        <pc:spChg chg="del">
          <ac:chgData name="LALLI, Marek" userId="709f69ac-d1e1-4b76-9568-f1b42f00a5ca" providerId="ADAL" clId="{1DAE34ED-6447-4644-BC10-37444D147D97}" dt="2023-05-29T11:29:59.185" v="533" actId="478"/>
          <ac:spMkLst>
            <pc:docMk/>
            <pc:sldMk cId="3798178924" sldId="1085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30:00.464" v="534"/>
          <ac:spMkLst>
            <pc:docMk/>
            <pc:sldMk cId="3798178924" sldId="1085"/>
            <ac:spMk id="5" creationId="{073A502C-18D1-41B7-9A29-5D0BC8EC9721}"/>
          </ac:spMkLst>
        </pc:spChg>
        <pc:cxnChg chg="del">
          <ac:chgData name="LALLI, Marek" userId="709f69ac-d1e1-4b76-9568-f1b42f00a5ca" providerId="ADAL" clId="{1DAE34ED-6447-4644-BC10-37444D147D97}" dt="2023-05-29T11:15:20.791" v="371" actId="478"/>
          <ac:cxnSpMkLst>
            <pc:docMk/>
            <pc:sldMk cId="3798178924" sldId="1085"/>
            <ac:cxnSpMk id="13" creationId="{45A63BBC-A42F-442A-8EE0-1B095A08A5C6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02.979" v="380"/>
        <pc:sldMkLst>
          <pc:docMk/>
          <pc:sldMk cId="1049471534" sldId="1086"/>
        </pc:sldMkLst>
        <pc:spChg chg="del">
          <ac:chgData name="LALLI, Marek" userId="709f69ac-d1e1-4b76-9568-f1b42f00a5ca" providerId="ADAL" clId="{1DAE34ED-6447-4644-BC10-37444D147D97}" dt="2023-05-29T11:16:01.670" v="379" actId="478"/>
          <ac:spMkLst>
            <pc:docMk/>
            <pc:sldMk cId="1049471534" sldId="1086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16:02.979" v="380"/>
          <ac:spMkLst>
            <pc:docMk/>
            <pc:sldMk cId="1049471534" sldId="1086"/>
            <ac:spMk id="6" creationId="{22A90BAB-82F9-48AE-9F2F-147B3400BC06}"/>
          </ac:spMkLst>
        </pc:spChg>
        <pc:cxnChg chg="del">
          <ac:chgData name="LALLI, Marek" userId="709f69ac-d1e1-4b76-9568-f1b42f00a5ca" providerId="ADAL" clId="{1DAE34ED-6447-4644-BC10-37444D147D97}" dt="2023-05-29T11:15:26.240" v="373" actId="478"/>
          <ac:cxnSpMkLst>
            <pc:docMk/>
            <pc:sldMk cId="1049471534" sldId="1086"/>
            <ac:cxnSpMk id="25" creationId="{9FEDCE96-EF91-4A56-B95C-D5DD15E22127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07.551" v="382"/>
        <pc:sldMkLst>
          <pc:docMk/>
          <pc:sldMk cId="2568185943" sldId="1087"/>
        </pc:sldMkLst>
        <pc:spChg chg="del">
          <ac:chgData name="LALLI, Marek" userId="709f69ac-d1e1-4b76-9568-f1b42f00a5ca" providerId="ADAL" clId="{1DAE34ED-6447-4644-BC10-37444D147D97}" dt="2023-05-29T11:16:06.406" v="381" actId="478"/>
          <ac:spMkLst>
            <pc:docMk/>
            <pc:sldMk cId="2568185943" sldId="1087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16:07.551" v="382"/>
          <ac:spMkLst>
            <pc:docMk/>
            <pc:sldMk cId="2568185943" sldId="1087"/>
            <ac:spMk id="5" creationId="{EA79C2CC-7696-46E5-92F6-EF96D45341F7}"/>
          </ac:spMkLst>
        </pc:spChg>
        <pc:cxnChg chg="del">
          <ac:chgData name="LALLI, Marek" userId="709f69ac-d1e1-4b76-9568-f1b42f00a5ca" providerId="ADAL" clId="{1DAE34ED-6447-4644-BC10-37444D147D97}" dt="2023-05-29T11:15:29.928" v="374" actId="478"/>
          <ac:cxnSpMkLst>
            <pc:docMk/>
            <pc:sldMk cId="2568185943" sldId="1087"/>
            <ac:cxnSpMk id="17" creationId="{17C5DCA1-7102-44E1-91EA-579DA662E1C7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22.787" v="387"/>
        <pc:sldMkLst>
          <pc:docMk/>
          <pc:sldMk cId="1580907585" sldId="1088"/>
        </pc:sldMkLst>
        <pc:spChg chg="del">
          <ac:chgData name="LALLI, Marek" userId="709f69ac-d1e1-4b76-9568-f1b42f00a5ca" providerId="ADAL" clId="{1DAE34ED-6447-4644-BC10-37444D147D97}" dt="2023-05-29T11:16:21.473" v="386" actId="478"/>
          <ac:spMkLst>
            <pc:docMk/>
            <pc:sldMk cId="1580907585" sldId="1088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16:22.787" v="387"/>
          <ac:spMkLst>
            <pc:docMk/>
            <pc:sldMk cId="1580907585" sldId="1088"/>
            <ac:spMk id="5" creationId="{66CE2928-1448-4222-82AE-D715A7379CA8}"/>
          </ac:spMkLst>
        </pc:spChg>
        <pc:cxnChg chg="del">
          <ac:chgData name="LALLI, Marek" userId="709f69ac-d1e1-4b76-9568-f1b42f00a5ca" providerId="ADAL" clId="{1DAE34ED-6447-4644-BC10-37444D147D97}" dt="2023-05-29T11:15:32.357" v="375" actId="478"/>
          <ac:cxnSpMkLst>
            <pc:docMk/>
            <pc:sldMk cId="1580907585" sldId="1088"/>
            <ac:cxnSpMk id="18" creationId="{B5F7F2BF-2A00-49A4-8953-D8DA2B60799E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15.835" v="385"/>
        <pc:sldMkLst>
          <pc:docMk/>
          <pc:sldMk cId="3561517786" sldId="1089"/>
        </pc:sldMkLst>
        <pc:spChg chg="del">
          <ac:chgData name="LALLI, Marek" userId="709f69ac-d1e1-4b76-9568-f1b42f00a5ca" providerId="ADAL" clId="{1DAE34ED-6447-4644-BC10-37444D147D97}" dt="2023-05-29T11:16:14.160" v="384" actId="478"/>
          <ac:spMkLst>
            <pc:docMk/>
            <pc:sldMk cId="3561517786" sldId="1089"/>
            <ac:spMk id="2" creationId="{00DE98D1-9E6B-4573-A1FA-7ED7A06F7A16}"/>
          </ac:spMkLst>
        </pc:spChg>
        <pc:spChg chg="add mod">
          <ac:chgData name="LALLI, Marek" userId="709f69ac-d1e1-4b76-9568-f1b42f00a5ca" providerId="ADAL" clId="{1DAE34ED-6447-4644-BC10-37444D147D97}" dt="2023-05-29T11:16:15.835" v="385"/>
          <ac:spMkLst>
            <pc:docMk/>
            <pc:sldMk cId="3561517786" sldId="1089"/>
            <ac:spMk id="7" creationId="{2196EB8B-E632-4C8A-9609-6E2880AE92B0}"/>
          </ac:spMkLst>
        </pc:spChg>
        <pc:cxnChg chg="del">
          <ac:chgData name="LALLI, Marek" userId="709f69ac-d1e1-4b76-9568-f1b42f00a5ca" providerId="ADAL" clId="{1DAE34ED-6447-4644-BC10-37444D147D97}" dt="2023-05-29T11:16:13.159" v="383" actId="478"/>
          <ac:cxnSpMkLst>
            <pc:docMk/>
            <pc:sldMk cId="3561517786" sldId="1089"/>
            <ac:cxnSpMk id="13" creationId="{996D642B-586B-4E09-945C-01AEBD4A17DA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23:57.657" v="527" actId="14100"/>
        <pc:sldMkLst>
          <pc:docMk/>
          <pc:sldMk cId="895639302" sldId="1090"/>
        </pc:sldMkLst>
        <pc:spChg chg="mod">
          <ac:chgData name="LALLI, Marek" userId="709f69ac-d1e1-4b76-9568-f1b42f00a5ca" providerId="ADAL" clId="{1DAE34ED-6447-4644-BC10-37444D147D97}" dt="2023-05-29T11:19:00.729" v="511" actId="27636"/>
          <ac:spMkLst>
            <pc:docMk/>
            <pc:sldMk cId="895639302" sldId="1090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1DAE34ED-6447-4644-BC10-37444D147D97}" dt="2023-05-29T11:23:57.657" v="527" actId="14100"/>
          <ac:spMkLst>
            <pc:docMk/>
            <pc:sldMk cId="895639302" sldId="1090"/>
            <ac:spMk id="4" creationId="{596BF368-B2F5-4BBC-BBC2-9004B9EEC576}"/>
          </ac:spMkLst>
        </pc:spChg>
        <pc:spChg chg="del">
          <ac:chgData name="LALLI, Marek" userId="709f69ac-d1e1-4b76-9568-f1b42f00a5ca" providerId="ADAL" clId="{1DAE34ED-6447-4644-BC10-37444D147D97}" dt="2023-05-29T11:19:05.870" v="513" actId="478"/>
          <ac:spMkLst>
            <pc:docMk/>
            <pc:sldMk cId="895639302" sldId="1090"/>
            <ac:spMk id="5" creationId="{C70FDE99-FD9D-4F11-9B33-FEB3801DCB02}"/>
          </ac:spMkLst>
        </pc:spChg>
        <pc:spChg chg="del">
          <ac:chgData name="LALLI, Marek" userId="709f69ac-d1e1-4b76-9568-f1b42f00a5ca" providerId="ADAL" clId="{1DAE34ED-6447-4644-BC10-37444D147D97}" dt="2023-05-29T11:19:05.128" v="512" actId="478"/>
          <ac:spMkLst>
            <pc:docMk/>
            <pc:sldMk cId="895639302" sldId="1090"/>
            <ac:spMk id="6" creationId="{9039DF5B-2008-437C-9C04-26F3A6886DFA}"/>
          </ac:spMkLst>
        </pc:spChg>
        <pc:spChg chg="add mod">
          <ac:chgData name="LALLI, Marek" userId="709f69ac-d1e1-4b76-9568-f1b42f00a5ca" providerId="ADAL" clId="{1DAE34ED-6447-4644-BC10-37444D147D97}" dt="2023-05-29T11:18:29.435" v="488"/>
          <ac:spMkLst>
            <pc:docMk/>
            <pc:sldMk cId="895639302" sldId="1090"/>
            <ac:spMk id="8" creationId="{23C76EBA-86D9-48B6-B1FB-A3299A53423B}"/>
          </ac:spMkLst>
        </pc:spChg>
        <pc:spChg chg="del">
          <ac:chgData name="LALLI, Marek" userId="709f69ac-d1e1-4b76-9568-f1b42f00a5ca" providerId="ADAL" clId="{1DAE34ED-6447-4644-BC10-37444D147D97}" dt="2023-05-29T11:18:27.330" v="486" actId="478"/>
          <ac:spMkLst>
            <pc:docMk/>
            <pc:sldMk cId="895639302" sldId="1090"/>
            <ac:spMk id="9" creationId="{EF70A077-E5AE-4050-8409-7C836013273A}"/>
          </ac:spMkLst>
        </pc:spChg>
        <pc:spChg chg="add mod">
          <ac:chgData name="LALLI, Marek" userId="709f69ac-d1e1-4b76-9568-f1b42f00a5ca" providerId="ADAL" clId="{1DAE34ED-6447-4644-BC10-37444D147D97}" dt="2023-05-29T11:23:54.098" v="526" actId="14100"/>
          <ac:spMkLst>
            <pc:docMk/>
            <pc:sldMk cId="895639302" sldId="1090"/>
            <ac:spMk id="11" creationId="{D689726C-043F-499E-85BE-999949CDC314}"/>
          </ac:spMkLst>
        </pc:spChg>
        <pc:cxnChg chg="del">
          <ac:chgData name="LALLI, Marek" userId="709f69ac-d1e1-4b76-9568-f1b42f00a5ca" providerId="ADAL" clId="{1DAE34ED-6447-4644-BC10-37444D147D97}" dt="2023-05-29T11:18:29.136" v="487" actId="478"/>
          <ac:cxnSpMkLst>
            <pc:docMk/>
            <pc:sldMk cId="895639302" sldId="1090"/>
            <ac:cxnSpMk id="10" creationId="{B958624C-CB02-46D2-946A-5F2C3F5990ED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5:52.175" v="378"/>
        <pc:sldMkLst>
          <pc:docMk/>
          <pc:sldMk cId="3741882516" sldId="1094"/>
        </pc:sldMkLst>
        <pc:spChg chg="del">
          <ac:chgData name="LALLI, Marek" userId="709f69ac-d1e1-4b76-9568-f1b42f00a5ca" providerId="ADAL" clId="{1DAE34ED-6447-4644-BC10-37444D147D97}" dt="2023-05-29T11:15:51" v="377" actId="21"/>
          <ac:spMkLst>
            <pc:docMk/>
            <pc:sldMk cId="3741882516" sldId="1094"/>
            <ac:spMk id="2" creationId="{AC2812D8-5983-4E2E-B295-C6264A65D1F9}"/>
          </ac:spMkLst>
        </pc:spChg>
        <pc:spChg chg="add del mod">
          <ac:chgData name="LALLI, Marek" userId="709f69ac-d1e1-4b76-9568-f1b42f00a5ca" providerId="ADAL" clId="{1DAE34ED-6447-4644-BC10-37444D147D97}" dt="2023-05-29T11:15:52.175" v="378"/>
          <ac:spMkLst>
            <pc:docMk/>
            <pc:sldMk cId="3741882516" sldId="1094"/>
            <ac:spMk id="4" creationId="{45DC02EE-6CC4-4CA0-9471-01D633237293}"/>
          </ac:spMkLst>
        </pc:spChg>
        <pc:spChg chg="add mod">
          <ac:chgData name="LALLI, Marek" userId="709f69ac-d1e1-4b76-9568-f1b42f00a5ca" providerId="ADAL" clId="{1DAE34ED-6447-4644-BC10-37444D147D97}" dt="2023-05-29T11:15:52.175" v="378"/>
          <ac:spMkLst>
            <pc:docMk/>
            <pc:sldMk cId="3741882516" sldId="1094"/>
            <ac:spMk id="8" creationId="{6E7F743A-3CD3-4BF8-8D9B-B8DAAB8EF082}"/>
          </ac:spMkLst>
        </pc:spChg>
        <pc:cxnChg chg="del">
          <ac:chgData name="LALLI, Marek" userId="709f69ac-d1e1-4b76-9568-f1b42f00a5ca" providerId="ADAL" clId="{1DAE34ED-6447-4644-BC10-37444D147D97}" dt="2023-05-29T11:15:23.135" v="372" actId="478"/>
          <ac:cxnSpMkLst>
            <pc:docMk/>
            <pc:sldMk cId="3741882516" sldId="1094"/>
            <ac:cxnSpMk id="7" creationId="{4963CB9B-7F29-449A-8932-25CB883CADB2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1:16:31.252" v="389"/>
        <pc:sldMkLst>
          <pc:docMk/>
          <pc:sldMk cId="3658228262" sldId="1095"/>
        </pc:sldMkLst>
        <pc:spChg chg="del">
          <ac:chgData name="LALLI, Marek" userId="709f69ac-d1e1-4b76-9568-f1b42f00a5ca" providerId="ADAL" clId="{1DAE34ED-6447-4644-BC10-37444D147D97}" dt="2023-05-29T11:16:30.056" v="388" actId="478"/>
          <ac:spMkLst>
            <pc:docMk/>
            <pc:sldMk cId="3658228262" sldId="1095"/>
            <ac:spMk id="2" creationId="{AC2812D8-5983-4E2E-B295-C6264A65D1F9}"/>
          </ac:spMkLst>
        </pc:spChg>
        <pc:spChg chg="add mod">
          <ac:chgData name="LALLI, Marek" userId="709f69ac-d1e1-4b76-9568-f1b42f00a5ca" providerId="ADAL" clId="{1DAE34ED-6447-4644-BC10-37444D147D97}" dt="2023-05-29T11:16:31.252" v="389"/>
          <ac:spMkLst>
            <pc:docMk/>
            <pc:sldMk cId="3658228262" sldId="1095"/>
            <ac:spMk id="4" creationId="{31567D33-2822-4832-906B-3FB4986AD411}"/>
          </ac:spMkLst>
        </pc:spChg>
        <pc:cxnChg chg="del">
          <ac:chgData name="LALLI, Marek" userId="709f69ac-d1e1-4b76-9568-f1b42f00a5ca" providerId="ADAL" clId="{1DAE34ED-6447-4644-BC10-37444D147D97}" dt="2023-05-29T11:15:37.267" v="376" actId="478"/>
          <ac:cxnSpMkLst>
            <pc:docMk/>
            <pc:sldMk cId="3658228262" sldId="1095"/>
            <ac:cxnSpMk id="17" creationId="{5A75A7AB-11BE-41AE-80D7-83B6620E073D}"/>
          </ac:cxnSpMkLst>
        </pc:cxnChg>
      </pc:sldChg>
      <pc:sldChg chg="modSp add mod">
        <pc:chgData name="LALLI, Marek" userId="709f69ac-d1e1-4b76-9568-f1b42f00a5ca" providerId="ADAL" clId="{1DAE34ED-6447-4644-BC10-37444D147D97}" dt="2023-05-29T11:17:08.712" v="427" actId="20577"/>
        <pc:sldMkLst>
          <pc:docMk/>
          <pc:sldMk cId="3956471306" sldId="1096"/>
        </pc:sldMkLst>
        <pc:spChg chg="mod">
          <ac:chgData name="LALLI, Marek" userId="709f69ac-d1e1-4b76-9568-f1b42f00a5ca" providerId="ADAL" clId="{1DAE34ED-6447-4644-BC10-37444D147D97}" dt="2023-05-29T11:17:08.712" v="427" actId="20577"/>
          <ac:spMkLst>
            <pc:docMk/>
            <pc:sldMk cId="3956471306" sldId="1096"/>
            <ac:spMk id="2" creationId="{32AD0153-E9F2-4252-94F5-63D1AF7C32E3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1:31:58.980" v="624" actId="1076"/>
        <pc:sldMkLst>
          <pc:docMk/>
          <pc:sldMk cId="111180484" sldId="1097"/>
        </pc:sldMkLst>
        <pc:spChg chg="del mod">
          <ac:chgData name="LALLI, Marek" userId="709f69ac-d1e1-4b76-9568-f1b42f00a5ca" providerId="ADAL" clId="{1DAE34ED-6447-4644-BC10-37444D147D97}" dt="2023-05-29T11:30:26.342" v="538" actId="478"/>
          <ac:spMkLst>
            <pc:docMk/>
            <pc:sldMk cId="111180484" sldId="1097"/>
            <ac:spMk id="2" creationId="{AC2812D8-5983-4E2E-B295-C6264A65D1F9}"/>
          </ac:spMkLst>
        </pc:spChg>
        <pc:spChg chg="del mod">
          <ac:chgData name="LALLI, Marek" userId="709f69ac-d1e1-4b76-9568-f1b42f00a5ca" providerId="ADAL" clId="{1DAE34ED-6447-4644-BC10-37444D147D97}" dt="2023-05-29T11:31:55.242" v="623" actId="478"/>
          <ac:spMkLst>
            <pc:docMk/>
            <pc:sldMk cId="111180484" sldId="1097"/>
            <ac:spMk id="6" creationId="{C1AC1C45-D4BD-4374-80EB-BF71AED445DA}"/>
          </ac:spMkLst>
        </pc:spChg>
        <pc:spChg chg="add mod">
          <ac:chgData name="LALLI, Marek" userId="709f69ac-d1e1-4b76-9568-f1b42f00a5ca" providerId="ADAL" clId="{1DAE34ED-6447-4644-BC10-37444D147D97}" dt="2023-05-29T11:30:55.151" v="618" actId="6549"/>
          <ac:spMkLst>
            <pc:docMk/>
            <pc:sldMk cId="111180484" sldId="1097"/>
            <ac:spMk id="7" creationId="{E9013DE8-3896-4961-A1AB-A309D78935C1}"/>
          </ac:spMkLst>
        </pc:spChg>
        <pc:spChg chg="mod">
          <ac:chgData name="LALLI, Marek" userId="709f69ac-d1e1-4b76-9568-f1b42f00a5ca" providerId="ADAL" clId="{1DAE34ED-6447-4644-BC10-37444D147D97}" dt="2023-05-29T11:31:58.980" v="624" actId="1076"/>
          <ac:spMkLst>
            <pc:docMk/>
            <pc:sldMk cId="111180484" sldId="1097"/>
            <ac:spMk id="26" creationId="{BB6BD6EB-D407-4870-85DA-0A7D1275CEFF}"/>
          </ac:spMkLst>
        </pc:spChg>
      </pc:sldChg>
      <pc:sldChg chg="addSp delSp modSp add del mod ord">
        <pc:chgData name="LALLI, Marek" userId="709f69ac-d1e1-4b76-9568-f1b42f00a5ca" providerId="ADAL" clId="{1DAE34ED-6447-4644-BC10-37444D147D97}" dt="2023-05-29T16:02:54.121" v="2145" actId="2696"/>
        <pc:sldMkLst>
          <pc:docMk/>
          <pc:sldMk cId="2201001698" sldId="1099"/>
        </pc:sldMkLst>
        <pc:spChg chg="del">
          <ac:chgData name="LALLI, Marek" userId="709f69ac-d1e1-4b76-9568-f1b42f00a5ca" providerId="ADAL" clId="{1DAE34ED-6447-4644-BC10-37444D147D97}" dt="2023-05-29T11:38:24.988" v="688" actId="478"/>
          <ac:spMkLst>
            <pc:docMk/>
            <pc:sldMk cId="2201001698" sldId="1099"/>
            <ac:spMk id="2" creationId="{AC2812D8-5983-4E2E-B295-C6264A65D1F9}"/>
          </ac:spMkLst>
        </pc:spChg>
        <pc:spChg chg="mod">
          <ac:chgData name="LALLI, Marek" userId="709f69ac-d1e1-4b76-9568-f1b42f00a5ca" providerId="ADAL" clId="{1DAE34ED-6447-4644-BC10-37444D147D97}" dt="2023-05-29T16:02:18.069" v="2144" actId="20577"/>
          <ac:spMkLst>
            <pc:docMk/>
            <pc:sldMk cId="2201001698" sldId="1099"/>
            <ac:spMk id="3" creationId="{2CAF557A-BB26-4936-84E9-21254475E221}"/>
          </ac:spMkLst>
        </pc:spChg>
        <pc:spChg chg="add del mod">
          <ac:chgData name="LALLI, Marek" userId="709f69ac-d1e1-4b76-9568-f1b42f00a5ca" providerId="ADAL" clId="{1DAE34ED-6447-4644-BC10-37444D147D97}" dt="2023-05-29T11:38:28.062" v="689"/>
          <ac:spMkLst>
            <pc:docMk/>
            <pc:sldMk cId="2201001698" sldId="1099"/>
            <ac:spMk id="6" creationId="{116C7EDC-E08C-4EED-B67B-F125295EAFF2}"/>
          </ac:spMkLst>
        </pc:spChg>
        <pc:spChg chg="add mod">
          <ac:chgData name="LALLI, Marek" userId="709f69ac-d1e1-4b76-9568-f1b42f00a5ca" providerId="ADAL" clId="{1DAE34ED-6447-4644-BC10-37444D147D97}" dt="2023-05-29T11:38:28.062" v="689"/>
          <ac:spMkLst>
            <pc:docMk/>
            <pc:sldMk cId="2201001698" sldId="1099"/>
            <ac:spMk id="7" creationId="{8C3A4EC5-D6D6-4515-8F19-2BF1F76CAED7}"/>
          </ac:spMkLst>
        </pc:spChg>
        <pc:cxnChg chg="del">
          <ac:chgData name="LALLI, Marek" userId="709f69ac-d1e1-4b76-9568-f1b42f00a5ca" providerId="ADAL" clId="{1DAE34ED-6447-4644-BC10-37444D147D97}" dt="2023-05-29T11:37:45.760" v="641" actId="478"/>
          <ac:cxnSpMkLst>
            <pc:docMk/>
            <pc:sldMk cId="2201001698" sldId="1099"/>
            <ac:cxnSpMk id="4" creationId="{FEF4E942-AD3C-4182-9E8C-4BC851F59970}"/>
          </ac:cxnSpMkLst>
        </pc:cxnChg>
      </pc:sldChg>
      <pc:sldChg chg="modSp add mod">
        <pc:chgData name="LALLI, Marek" userId="709f69ac-d1e1-4b76-9568-f1b42f00a5ca" providerId="ADAL" clId="{1DAE34ED-6447-4644-BC10-37444D147D97}" dt="2023-05-29T16:03:43.231" v="2253" actId="20577"/>
        <pc:sldMkLst>
          <pc:docMk/>
          <pc:sldMk cId="2388992540" sldId="1099"/>
        </pc:sldMkLst>
        <pc:spChg chg="mod">
          <ac:chgData name="LALLI, Marek" userId="709f69ac-d1e1-4b76-9568-f1b42f00a5ca" providerId="ADAL" clId="{1DAE34ED-6447-4644-BC10-37444D147D97}" dt="2023-05-29T16:03:43.231" v="2253" actId="20577"/>
          <ac:spMkLst>
            <pc:docMk/>
            <pc:sldMk cId="2388992540" sldId="1099"/>
            <ac:spMk id="3" creationId="{2CAF557A-BB26-4936-84E9-21254475E221}"/>
          </ac:spMkLst>
        </pc:spChg>
      </pc:sldChg>
      <pc:sldChg chg="delSp modSp add del mod">
        <pc:chgData name="LALLI, Marek" userId="709f69ac-d1e1-4b76-9568-f1b42f00a5ca" providerId="ADAL" clId="{1DAE34ED-6447-4644-BC10-37444D147D97}" dt="2023-05-29T15:26:25.262" v="1230" actId="47"/>
        <pc:sldMkLst>
          <pc:docMk/>
          <pc:sldMk cId="159169807" sldId="1100"/>
        </pc:sldMkLst>
        <pc:spChg chg="mod">
          <ac:chgData name="LALLI, Marek" userId="709f69ac-d1e1-4b76-9568-f1b42f00a5ca" providerId="ADAL" clId="{1DAE34ED-6447-4644-BC10-37444D147D97}" dt="2023-05-29T15:24:46.021" v="1208" actId="20577"/>
          <ac:spMkLst>
            <pc:docMk/>
            <pc:sldMk cId="159169807" sldId="1100"/>
            <ac:spMk id="3" creationId="{12E62925-5E7A-45F6-8FDC-B0708869F6E6}"/>
          </ac:spMkLst>
        </pc:spChg>
        <pc:spChg chg="del mod">
          <ac:chgData name="LALLI, Marek" userId="709f69ac-d1e1-4b76-9568-f1b42f00a5ca" providerId="ADAL" clId="{1DAE34ED-6447-4644-BC10-37444D147D97}" dt="2023-05-29T15:25:38.687" v="1229" actId="478"/>
          <ac:spMkLst>
            <pc:docMk/>
            <pc:sldMk cId="159169807" sldId="1100"/>
            <ac:spMk id="6" creationId="{52255873-71D3-478A-8440-7D37B51F1EE8}"/>
          </ac:spMkLst>
        </pc:spChg>
        <pc:picChg chg="mod">
          <ac:chgData name="LALLI, Marek" userId="709f69ac-d1e1-4b76-9568-f1b42f00a5ca" providerId="ADAL" clId="{1DAE34ED-6447-4644-BC10-37444D147D97}" dt="2023-05-29T15:25:00.750" v="1214" actId="1076"/>
          <ac:picMkLst>
            <pc:docMk/>
            <pc:sldMk cId="159169807" sldId="1100"/>
            <ac:picMk id="4" creationId="{85132B40-EA19-409C-B2EE-092E0EB318BB}"/>
          </ac:picMkLst>
        </pc:picChg>
      </pc:sldChg>
      <pc:sldChg chg="addSp delSp modSp add mod">
        <pc:chgData name="LALLI, Marek" userId="709f69ac-d1e1-4b76-9568-f1b42f00a5ca" providerId="ADAL" clId="{1DAE34ED-6447-4644-BC10-37444D147D97}" dt="2023-05-29T15:49:09.749" v="2079" actId="1076"/>
        <pc:sldMkLst>
          <pc:docMk/>
          <pc:sldMk cId="1488665520" sldId="1100"/>
        </pc:sldMkLst>
        <pc:spChg chg="del mod">
          <ac:chgData name="LALLI, Marek" userId="709f69ac-d1e1-4b76-9568-f1b42f00a5ca" providerId="ADAL" clId="{1DAE34ED-6447-4644-BC10-37444D147D97}" dt="2023-05-29T15:29:52.880" v="1639" actId="478"/>
          <ac:spMkLst>
            <pc:docMk/>
            <pc:sldMk cId="1488665520" sldId="1100"/>
            <ac:spMk id="3" creationId="{12E62925-5E7A-45F6-8FDC-B0708869F6E6}"/>
          </ac:spMkLst>
        </pc:spChg>
        <pc:spChg chg="add del mod">
          <ac:chgData name="LALLI, Marek" userId="709f69ac-d1e1-4b76-9568-f1b42f00a5ca" providerId="ADAL" clId="{1DAE34ED-6447-4644-BC10-37444D147D97}" dt="2023-05-29T15:30:00.014" v="1641" actId="478"/>
          <ac:spMkLst>
            <pc:docMk/>
            <pc:sldMk cId="1488665520" sldId="1100"/>
            <ac:spMk id="5" creationId="{1A48A8CB-8CFF-4861-9B1B-BBBCABE2C266}"/>
          </ac:spMkLst>
        </pc:spChg>
        <pc:spChg chg="mod">
          <ac:chgData name="LALLI, Marek" userId="709f69ac-d1e1-4b76-9568-f1b42f00a5ca" providerId="ADAL" clId="{1DAE34ED-6447-4644-BC10-37444D147D97}" dt="2023-05-29T15:48:43.150" v="2070" actId="255"/>
          <ac:spMkLst>
            <pc:docMk/>
            <pc:sldMk cId="1488665520" sldId="1100"/>
            <ac:spMk id="6" creationId="{52255873-71D3-478A-8440-7D37B51F1EE8}"/>
          </ac:spMkLst>
        </pc:spChg>
        <pc:spChg chg="add mod">
          <ac:chgData name="LALLI, Marek" userId="709f69ac-d1e1-4b76-9568-f1b42f00a5ca" providerId="ADAL" clId="{1DAE34ED-6447-4644-BC10-37444D147D97}" dt="2023-05-29T15:29:57.624" v="1640"/>
          <ac:spMkLst>
            <pc:docMk/>
            <pc:sldMk cId="1488665520" sldId="1100"/>
            <ac:spMk id="8" creationId="{89CF75D0-0B08-43B6-AC15-56F94BEE3A1E}"/>
          </ac:spMkLst>
        </pc:spChg>
        <pc:spChg chg="add mod">
          <ac:chgData name="LALLI, Marek" userId="709f69ac-d1e1-4b76-9568-f1b42f00a5ca" providerId="ADAL" clId="{1DAE34ED-6447-4644-BC10-37444D147D97}" dt="2023-05-29T15:49:09.749" v="2079" actId="1076"/>
          <ac:spMkLst>
            <pc:docMk/>
            <pc:sldMk cId="1488665520" sldId="1100"/>
            <ac:spMk id="10" creationId="{DCBE1866-891C-49DB-9EA6-C02B032062C1}"/>
          </ac:spMkLst>
        </pc:spChg>
      </pc:sldChg>
      <pc:sldChg chg="addSp delSp modSp add mod">
        <pc:chgData name="LALLI, Marek" userId="709f69ac-d1e1-4b76-9568-f1b42f00a5ca" providerId="ADAL" clId="{1DAE34ED-6447-4644-BC10-37444D147D97}" dt="2023-05-29T15:32:00.587" v="1667" actId="14100"/>
        <pc:sldMkLst>
          <pc:docMk/>
          <pc:sldMk cId="3332755682" sldId="1101"/>
        </pc:sldMkLst>
        <pc:spChg chg="mod">
          <ac:chgData name="LALLI, Marek" userId="709f69ac-d1e1-4b76-9568-f1b42f00a5ca" providerId="ADAL" clId="{1DAE34ED-6447-4644-BC10-37444D147D97}" dt="2023-05-29T15:31:08.847" v="1645" actId="6549"/>
          <ac:spMkLst>
            <pc:docMk/>
            <pc:sldMk cId="3332755682" sldId="1101"/>
            <ac:spMk id="3" creationId="{12E62925-5E7A-45F6-8FDC-B0708869F6E6}"/>
          </ac:spMkLst>
        </pc:spChg>
        <pc:spChg chg="del">
          <ac:chgData name="LALLI, Marek" userId="709f69ac-d1e1-4b76-9568-f1b42f00a5ca" providerId="ADAL" clId="{1DAE34ED-6447-4644-BC10-37444D147D97}" dt="2023-05-29T15:31:11.403" v="1646" actId="478"/>
          <ac:spMkLst>
            <pc:docMk/>
            <pc:sldMk cId="3332755682" sldId="1101"/>
            <ac:spMk id="6" creationId="{52255873-71D3-478A-8440-7D37B51F1EE8}"/>
          </ac:spMkLst>
        </pc:spChg>
        <pc:spChg chg="add mod">
          <ac:chgData name="LALLI, Marek" userId="709f69ac-d1e1-4b76-9568-f1b42f00a5ca" providerId="ADAL" clId="{1DAE34ED-6447-4644-BC10-37444D147D97}" dt="2023-05-29T15:32:00.587" v="1667" actId="14100"/>
          <ac:spMkLst>
            <pc:docMk/>
            <pc:sldMk cId="3332755682" sldId="1101"/>
            <ac:spMk id="7" creationId="{63391B78-F6B6-4242-990A-0BB8132599FC}"/>
          </ac:spMkLst>
        </pc:spChg>
        <pc:picChg chg="del">
          <ac:chgData name="LALLI, Marek" userId="709f69ac-d1e1-4b76-9568-f1b42f00a5ca" providerId="ADAL" clId="{1DAE34ED-6447-4644-BC10-37444D147D97}" dt="2023-05-29T15:31:11.802" v="1647" actId="478"/>
          <ac:picMkLst>
            <pc:docMk/>
            <pc:sldMk cId="3332755682" sldId="1101"/>
            <ac:picMk id="4" creationId="{85132B40-EA19-409C-B2EE-092E0EB318BB}"/>
          </ac:picMkLst>
        </pc:picChg>
        <pc:picChg chg="add mod">
          <ac:chgData name="LALLI, Marek" userId="709f69ac-d1e1-4b76-9568-f1b42f00a5ca" providerId="ADAL" clId="{1DAE34ED-6447-4644-BC10-37444D147D97}" dt="2023-05-29T15:31:58.483" v="1666" actId="14100"/>
          <ac:picMkLst>
            <pc:docMk/>
            <pc:sldMk cId="3332755682" sldId="1101"/>
            <ac:picMk id="8" creationId="{61F83C62-260F-4285-A21F-6BCA7C2622B8}"/>
          </ac:picMkLst>
        </pc:picChg>
        <pc:cxnChg chg="add del mod">
          <ac:chgData name="LALLI, Marek" userId="709f69ac-d1e1-4b76-9568-f1b42f00a5ca" providerId="ADAL" clId="{1DAE34ED-6447-4644-BC10-37444D147D97}" dt="2023-05-29T15:31:20.331" v="1649" actId="478"/>
          <ac:cxnSpMkLst>
            <pc:docMk/>
            <pc:sldMk cId="3332755682" sldId="1101"/>
            <ac:cxnSpMk id="10" creationId="{6F586DCE-0915-4E53-86D3-3A3D65CD6DDD}"/>
          </ac:cxnSpMkLst>
        </pc:cxnChg>
      </pc:sldChg>
      <pc:sldChg chg="addSp delSp modSp add mod">
        <pc:chgData name="LALLI, Marek" userId="709f69ac-d1e1-4b76-9568-f1b42f00a5ca" providerId="ADAL" clId="{1DAE34ED-6447-4644-BC10-37444D147D97}" dt="2023-05-29T15:39:05.310" v="1793"/>
        <pc:sldMkLst>
          <pc:docMk/>
          <pc:sldMk cId="2094003317" sldId="1119"/>
        </pc:sldMkLst>
        <pc:spChg chg="add del mod">
          <ac:chgData name="LALLI, Marek" userId="709f69ac-d1e1-4b76-9568-f1b42f00a5ca" providerId="ADAL" clId="{1DAE34ED-6447-4644-BC10-37444D147D97}" dt="2023-05-29T15:39:01.491" v="1792" actId="478"/>
          <ac:spMkLst>
            <pc:docMk/>
            <pc:sldMk cId="2094003317" sldId="1119"/>
            <ac:spMk id="3" creationId="{1685AFB6-9EF4-4E87-AC0B-A7632BA97CF5}"/>
          </ac:spMkLst>
        </pc:spChg>
        <pc:spChg chg="mod">
          <ac:chgData name="LALLI, Marek" userId="709f69ac-d1e1-4b76-9568-f1b42f00a5ca" providerId="ADAL" clId="{1DAE34ED-6447-4644-BC10-37444D147D97}" dt="2023-05-29T15:38:56.377" v="1790" actId="1076"/>
          <ac:spMkLst>
            <pc:docMk/>
            <pc:sldMk cId="2094003317" sldId="1119"/>
            <ac:spMk id="6" creationId="{9FAC0EBD-C5CB-46C4-B0B9-2407F24A81ED}"/>
          </ac:spMkLst>
        </pc:spChg>
        <pc:spChg chg="add mod">
          <ac:chgData name="LALLI, Marek" userId="709f69ac-d1e1-4b76-9568-f1b42f00a5ca" providerId="ADAL" clId="{1DAE34ED-6447-4644-BC10-37444D147D97}" dt="2023-05-29T15:38:52.127" v="1788"/>
          <ac:spMkLst>
            <pc:docMk/>
            <pc:sldMk cId="2094003317" sldId="1119"/>
            <ac:spMk id="7" creationId="{D9E94C33-68CA-42E4-A4B2-33C4F6184907}"/>
          </ac:spMkLst>
        </pc:spChg>
        <pc:spChg chg="del">
          <ac:chgData name="LALLI, Marek" userId="709f69ac-d1e1-4b76-9568-f1b42f00a5ca" providerId="ADAL" clId="{1DAE34ED-6447-4644-BC10-37444D147D97}" dt="2023-05-29T15:38:59.404" v="1791" actId="478"/>
          <ac:spMkLst>
            <pc:docMk/>
            <pc:sldMk cId="2094003317" sldId="1119"/>
            <ac:spMk id="8" creationId="{35B47D9D-4ACD-4C71-939B-F9A2CAFD9746}"/>
          </ac:spMkLst>
        </pc:spChg>
        <pc:spChg chg="add mod">
          <ac:chgData name="LALLI, Marek" userId="709f69ac-d1e1-4b76-9568-f1b42f00a5ca" providerId="ADAL" clId="{1DAE34ED-6447-4644-BC10-37444D147D97}" dt="2023-05-29T15:39:05.310" v="1793"/>
          <ac:spMkLst>
            <pc:docMk/>
            <pc:sldMk cId="2094003317" sldId="1119"/>
            <ac:spMk id="9" creationId="{7DE832CC-82BC-4843-B69E-1A9F77BD36DA}"/>
          </ac:spMkLst>
        </pc:spChg>
        <pc:picChg chg="mod">
          <ac:chgData name="LALLI, Marek" userId="709f69ac-d1e1-4b76-9568-f1b42f00a5ca" providerId="ADAL" clId="{1DAE34ED-6447-4644-BC10-37444D147D97}" dt="2023-05-29T15:38:53.898" v="1789" actId="1076"/>
          <ac:picMkLst>
            <pc:docMk/>
            <pc:sldMk cId="2094003317" sldId="1119"/>
            <ac:picMk id="4" creationId="{D60639ED-066F-419F-999C-5CCA2FACD475}"/>
          </ac:picMkLst>
        </pc:picChg>
        <pc:cxnChg chg="del">
          <ac:chgData name="LALLI, Marek" userId="709f69ac-d1e1-4b76-9568-f1b42f00a5ca" providerId="ADAL" clId="{1DAE34ED-6447-4644-BC10-37444D147D97}" dt="2023-05-29T15:38:48.501" v="1787" actId="478"/>
          <ac:cxnSpMkLst>
            <pc:docMk/>
            <pc:sldMk cId="2094003317" sldId="1119"/>
            <ac:cxnSpMk id="5" creationId="{F61C753B-1895-4D70-85F1-B3B4A7F81349}"/>
          </ac:cxnSpMkLst>
        </pc:cxnChg>
      </pc:sldChg>
      <pc:sldChg chg="addSp delSp modSp add mod modNotesTx">
        <pc:chgData name="LALLI, Marek" userId="709f69ac-d1e1-4b76-9568-f1b42f00a5ca" providerId="ADAL" clId="{1DAE34ED-6447-4644-BC10-37444D147D97}" dt="2023-05-29T15:42:27.409" v="2031" actId="20577"/>
        <pc:sldMkLst>
          <pc:docMk/>
          <pc:sldMk cId="2350414028" sldId="1136"/>
        </pc:sldMkLst>
        <pc:spChg chg="mod">
          <ac:chgData name="LALLI, Marek" userId="709f69ac-d1e1-4b76-9568-f1b42f00a5ca" providerId="ADAL" clId="{1DAE34ED-6447-4644-BC10-37444D147D97}" dt="2023-05-29T15:42:27.409" v="2031" actId="20577"/>
          <ac:spMkLst>
            <pc:docMk/>
            <pc:sldMk cId="2350414028" sldId="1136"/>
            <ac:spMk id="3" creationId="{9C16AC55-FEC6-463A-9D91-C00CF6203E33}"/>
          </ac:spMkLst>
        </pc:spChg>
        <pc:spChg chg="del">
          <ac:chgData name="LALLI, Marek" userId="709f69ac-d1e1-4b76-9568-f1b42f00a5ca" providerId="ADAL" clId="{1DAE34ED-6447-4644-BC10-37444D147D97}" dt="2023-05-29T15:39:39.733" v="1797" actId="478"/>
          <ac:spMkLst>
            <pc:docMk/>
            <pc:sldMk cId="2350414028" sldId="1136"/>
            <ac:spMk id="6" creationId="{1EBF1939-0842-45FE-978F-F2EA23223094}"/>
          </ac:spMkLst>
        </pc:spChg>
        <pc:spChg chg="add del mod">
          <ac:chgData name="LALLI, Marek" userId="709f69ac-d1e1-4b76-9568-f1b42f00a5ca" providerId="ADAL" clId="{1DAE34ED-6447-4644-BC10-37444D147D97}" dt="2023-05-29T15:39:55.011" v="1802" actId="478"/>
          <ac:spMkLst>
            <pc:docMk/>
            <pc:sldMk cId="2350414028" sldId="1136"/>
            <ac:spMk id="9" creationId="{1365D589-F324-43B8-BB1D-32E25D82B89E}"/>
          </ac:spMkLst>
        </pc:spChg>
        <pc:spChg chg="add mod">
          <ac:chgData name="LALLI, Marek" userId="709f69ac-d1e1-4b76-9568-f1b42f00a5ca" providerId="ADAL" clId="{1DAE34ED-6447-4644-BC10-37444D147D97}" dt="2023-05-29T15:39:45.283" v="1798"/>
          <ac:spMkLst>
            <pc:docMk/>
            <pc:sldMk cId="2350414028" sldId="1136"/>
            <ac:spMk id="10" creationId="{80819E18-DF7A-44CB-8E4A-138E48D2ED4D}"/>
          </ac:spMkLst>
        </pc:spChg>
        <pc:spChg chg="add mod">
          <ac:chgData name="LALLI, Marek" userId="709f69ac-d1e1-4b76-9568-f1b42f00a5ca" providerId="ADAL" clId="{1DAE34ED-6447-4644-BC10-37444D147D97}" dt="2023-05-29T15:40:00.228" v="1803"/>
          <ac:spMkLst>
            <pc:docMk/>
            <pc:sldMk cId="2350414028" sldId="1136"/>
            <ac:spMk id="11" creationId="{2C1D8905-FD38-42CA-B96C-D82BF5482896}"/>
          </ac:spMkLst>
        </pc:spChg>
        <pc:grpChg chg="mod">
          <ac:chgData name="LALLI, Marek" userId="709f69ac-d1e1-4b76-9568-f1b42f00a5ca" providerId="ADAL" clId="{1DAE34ED-6447-4644-BC10-37444D147D97}" dt="2023-05-29T15:40:16.225" v="1809" actId="1076"/>
          <ac:grpSpMkLst>
            <pc:docMk/>
            <pc:sldMk cId="2350414028" sldId="1136"/>
            <ac:grpSpMk id="5" creationId="{195C55C5-0FD9-41A7-9EE2-79AADA03F5DC}"/>
          </ac:grpSpMkLst>
        </pc:grpChg>
        <pc:cxnChg chg="del">
          <ac:chgData name="LALLI, Marek" userId="709f69ac-d1e1-4b76-9568-f1b42f00a5ca" providerId="ADAL" clId="{1DAE34ED-6447-4644-BC10-37444D147D97}" dt="2023-05-29T15:39:37.302" v="1796" actId="478"/>
          <ac:cxnSpMkLst>
            <pc:docMk/>
            <pc:sldMk cId="2350414028" sldId="1136"/>
            <ac:cxnSpMk id="4" creationId="{3BF78937-FE70-44C2-AD02-AF7BA10DB3EB}"/>
          </ac:cxnSpMkLst>
        </pc:cxnChg>
      </pc:sldChg>
      <pc:sldMasterChg chg="modSldLayout">
        <pc:chgData name="LALLI, Marek" userId="709f69ac-d1e1-4b76-9568-f1b42f00a5ca" providerId="ADAL" clId="{1DAE34ED-6447-4644-BC10-37444D147D97}" dt="2023-05-29T11:00:44.001" v="269" actId="1035"/>
        <pc:sldMasterMkLst>
          <pc:docMk/>
          <pc:sldMasterMk cId="1104598934" sldId="2147483660"/>
        </pc:sldMasterMkLst>
        <pc:sldLayoutChg chg="modSp mod">
          <pc:chgData name="LALLI, Marek" userId="709f69ac-d1e1-4b76-9568-f1b42f00a5ca" providerId="ADAL" clId="{1DAE34ED-6447-4644-BC10-37444D147D97}" dt="2023-05-29T11:00:44.001" v="269" actId="1035"/>
          <pc:sldLayoutMkLst>
            <pc:docMk/>
            <pc:sldMasterMk cId="1104598934" sldId="2147483660"/>
            <pc:sldLayoutMk cId="1814398635" sldId="2147483685"/>
          </pc:sldLayoutMkLst>
          <pc:spChg chg="mod">
            <ac:chgData name="LALLI, Marek" userId="709f69ac-d1e1-4b76-9568-f1b42f00a5ca" providerId="ADAL" clId="{1DAE34ED-6447-4644-BC10-37444D147D97}" dt="2023-05-29T10:59:40.697" v="259" actId="1076"/>
            <ac:spMkLst>
              <pc:docMk/>
              <pc:sldMasterMk cId="1104598934" sldId="2147483660"/>
              <pc:sldLayoutMk cId="1814398635" sldId="2147483685"/>
              <ac:spMk id="2" creationId="{9FF2964F-381C-7B4D-833B-E524C78820A6}"/>
            </ac:spMkLst>
          </pc:spChg>
          <pc:spChg chg="mod">
            <ac:chgData name="LALLI, Marek" userId="709f69ac-d1e1-4b76-9568-f1b42f00a5ca" providerId="ADAL" clId="{1DAE34ED-6447-4644-BC10-37444D147D97}" dt="2023-05-29T10:59:46.434" v="261" actId="14100"/>
            <ac:spMkLst>
              <pc:docMk/>
              <pc:sldMasterMk cId="1104598934" sldId="2147483660"/>
              <pc:sldLayoutMk cId="1814398635" sldId="2147483685"/>
              <ac:spMk id="3" creationId="{4881B538-2004-A148-91A7-DDAD8DCB0CAC}"/>
            </ac:spMkLst>
          </pc:spChg>
          <pc:cxnChg chg="mod">
            <ac:chgData name="LALLI, Marek" userId="709f69ac-d1e1-4b76-9568-f1b42f00a5ca" providerId="ADAL" clId="{1DAE34ED-6447-4644-BC10-37444D147D97}" dt="2023-05-29T11:00:44.001" v="269" actId="1035"/>
            <ac:cxnSpMkLst>
              <pc:docMk/>
              <pc:sldMasterMk cId="1104598934" sldId="2147483660"/>
              <pc:sldLayoutMk cId="1814398635" sldId="2147483685"/>
              <ac:cxnSpMk id="7" creationId="{ABBF25AF-1AFC-F84B-8963-B94D2AEA127A}"/>
            </ac:cxnSpMkLst>
          </pc:cxnChg>
        </pc:sldLayoutChg>
        <pc:sldLayoutChg chg="addSp delSp modSp mod">
          <pc:chgData name="LALLI, Marek" userId="709f69ac-d1e1-4b76-9568-f1b42f00a5ca" providerId="ADAL" clId="{1DAE34ED-6447-4644-BC10-37444D147D97}" dt="2023-05-29T10:50:33.573" v="107" actId="14100"/>
          <pc:sldLayoutMkLst>
            <pc:docMk/>
            <pc:sldMasterMk cId="1104598934" sldId="2147483660"/>
            <pc:sldLayoutMk cId="830423768" sldId="2147483687"/>
          </pc:sldLayoutMkLst>
          <pc:spChg chg="del">
            <ac:chgData name="LALLI, Marek" userId="709f69ac-d1e1-4b76-9568-f1b42f00a5ca" providerId="ADAL" clId="{1DAE34ED-6447-4644-BC10-37444D147D97}" dt="2023-05-29T10:50:27.320" v="104" actId="478"/>
            <ac:spMkLst>
              <pc:docMk/>
              <pc:sldMasterMk cId="1104598934" sldId="2147483660"/>
              <pc:sldLayoutMk cId="830423768" sldId="2147483687"/>
              <ac:spMk id="2" creationId="{9FF2964F-381C-7B4D-833B-E524C78820A6}"/>
            </ac:spMkLst>
          </pc:spChg>
          <pc:spChg chg="mod">
            <ac:chgData name="LALLI, Marek" userId="709f69ac-d1e1-4b76-9568-f1b42f00a5ca" providerId="ADAL" clId="{1DAE34ED-6447-4644-BC10-37444D147D97}" dt="2023-05-29T10:50:30.566" v="106" actId="14100"/>
            <ac:spMkLst>
              <pc:docMk/>
              <pc:sldMasterMk cId="1104598934" sldId="2147483660"/>
              <pc:sldLayoutMk cId="830423768" sldId="2147483687"/>
              <ac:spMk id="3" creationId="{4881B538-2004-A148-91A7-DDAD8DCB0CAC}"/>
            </ac:spMkLst>
          </pc:spChg>
          <pc:spChg chg="mod">
            <ac:chgData name="LALLI, Marek" userId="709f69ac-d1e1-4b76-9568-f1b42f00a5ca" providerId="ADAL" clId="{1DAE34ED-6447-4644-BC10-37444D147D97}" dt="2023-05-29T10:50:33.573" v="107" actId="14100"/>
            <ac:spMkLst>
              <pc:docMk/>
              <pc:sldMasterMk cId="1104598934" sldId="2147483660"/>
              <pc:sldLayoutMk cId="830423768" sldId="2147483687"/>
              <ac:spMk id="9" creationId="{6A92FD39-3BDA-A44D-BDE3-A5569FD6A0D9}"/>
            </ac:spMkLst>
          </pc:spChg>
          <pc:spChg chg="add mod">
            <ac:chgData name="LALLI, Marek" userId="709f69ac-d1e1-4b76-9568-f1b42f00a5ca" providerId="ADAL" clId="{1DAE34ED-6447-4644-BC10-37444D147D97}" dt="2023-05-29T10:50:27.801" v="105"/>
            <ac:spMkLst>
              <pc:docMk/>
              <pc:sldMasterMk cId="1104598934" sldId="2147483660"/>
              <pc:sldLayoutMk cId="830423768" sldId="2147483687"/>
              <ac:spMk id="10" creationId="{6E040747-8548-41B1-BFDE-5D22F5E2AE97}"/>
            </ac:spMkLst>
          </pc:spChg>
        </pc:sldLayoutChg>
        <pc:sldLayoutChg chg="addSp delSp modSp mod">
          <pc:chgData name="LALLI, Marek" userId="709f69ac-d1e1-4b76-9568-f1b42f00a5ca" providerId="ADAL" clId="{1DAE34ED-6447-4644-BC10-37444D147D97}" dt="2023-05-29T10:50:38.947" v="109"/>
          <pc:sldLayoutMkLst>
            <pc:docMk/>
            <pc:sldMasterMk cId="1104598934" sldId="2147483660"/>
            <pc:sldLayoutMk cId="1426496479" sldId="2147483688"/>
          </pc:sldLayoutMkLst>
          <pc:spChg chg="del">
            <ac:chgData name="LALLI, Marek" userId="709f69ac-d1e1-4b76-9568-f1b42f00a5ca" providerId="ADAL" clId="{1DAE34ED-6447-4644-BC10-37444D147D97}" dt="2023-05-29T10:50:38.672" v="108" actId="478"/>
            <ac:spMkLst>
              <pc:docMk/>
              <pc:sldMasterMk cId="1104598934" sldId="2147483660"/>
              <pc:sldLayoutMk cId="1426496479" sldId="2147483688"/>
              <ac:spMk id="2" creationId="{BDEA116F-33D4-214F-8363-3981407542F3}"/>
            </ac:spMkLst>
          </pc:spChg>
          <pc:spChg chg="add mod">
            <ac:chgData name="LALLI, Marek" userId="709f69ac-d1e1-4b76-9568-f1b42f00a5ca" providerId="ADAL" clId="{1DAE34ED-6447-4644-BC10-37444D147D97}" dt="2023-05-29T10:50:38.947" v="109"/>
            <ac:spMkLst>
              <pc:docMk/>
              <pc:sldMasterMk cId="1104598934" sldId="2147483660"/>
              <pc:sldLayoutMk cId="1426496479" sldId="2147483688"/>
              <ac:spMk id="8" creationId="{2468E8CF-FD15-4140-AAE0-9B6D1BE327EC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393EB-56BF-46F4-9126-54B83B179F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D909886-8798-4838-8685-807663110C8D}">
      <dgm:prSet phldrT="[Text]" custT="1"/>
      <dgm:spPr/>
      <dgm:t>
        <a:bodyPr/>
        <a:lstStyle/>
        <a:p>
          <a:r>
            <a:rPr lang="en-US" sz="1800" dirty="0"/>
            <a:t>Registration of TB </a:t>
          </a:r>
          <a:r>
            <a:rPr lang="en-US" sz="1800" b="1" u="sng" dirty="0"/>
            <a:t>case</a:t>
          </a:r>
          <a:endParaRPr lang="en-GB" sz="1800" b="1" u="sng" dirty="0"/>
        </a:p>
      </dgm:t>
    </dgm:pt>
    <dgm:pt modelId="{0F67A9A0-7094-42F7-99FD-670A7C6210A5}" type="parTrans" cxnId="{E6392EF9-FD07-4CE6-B876-1D830D058956}">
      <dgm:prSet/>
      <dgm:spPr/>
      <dgm:t>
        <a:bodyPr/>
        <a:lstStyle/>
        <a:p>
          <a:endParaRPr lang="en-GB"/>
        </a:p>
      </dgm:t>
    </dgm:pt>
    <dgm:pt modelId="{E099AD65-B68D-4B90-91B2-3A32F0C61A4B}" type="sibTrans" cxnId="{E6392EF9-FD07-4CE6-B876-1D830D058956}">
      <dgm:prSet/>
      <dgm:spPr/>
      <dgm:t>
        <a:bodyPr/>
        <a:lstStyle/>
        <a:p>
          <a:endParaRPr lang="en-GB"/>
        </a:p>
      </dgm:t>
    </dgm:pt>
    <dgm:pt modelId="{A5EDB39C-056F-4648-A797-A0623D909F53}">
      <dgm:prSet phldrT="[Text]" custT="1"/>
      <dgm:spPr/>
      <dgm:t>
        <a:bodyPr/>
        <a:lstStyle/>
        <a:p>
          <a:r>
            <a:rPr lang="en-US" sz="1800"/>
            <a:t>Treatment regimen</a:t>
          </a:r>
          <a:endParaRPr lang="en-GB" sz="1800"/>
        </a:p>
      </dgm:t>
    </dgm:pt>
    <dgm:pt modelId="{8D679E85-6B55-477F-9B3D-1D74E590E48C}" type="parTrans" cxnId="{B6E0F344-3BE7-4869-B81A-9B2EEB9957F6}">
      <dgm:prSet/>
      <dgm:spPr/>
      <dgm:t>
        <a:bodyPr/>
        <a:lstStyle/>
        <a:p>
          <a:endParaRPr lang="en-GB"/>
        </a:p>
      </dgm:t>
    </dgm:pt>
    <dgm:pt modelId="{0883BCE0-5BCF-49B9-BA2A-ED589018B8C9}" type="sibTrans" cxnId="{B6E0F344-3BE7-4869-B81A-9B2EEB9957F6}">
      <dgm:prSet/>
      <dgm:spPr/>
      <dgm:t>
        <a:bodyPr/>
        <a:lstStyle/>
        <a:p>
          <a:endParaRPr lang="en-GB"/>
        </a:p>
      </dgm:t>
    </dgm:pt>
    <dgm:pt modelId="{9365A296-96C3-4E9D-BCEC-48743D3F41B0}">
      <dgm:prSet phldrT="[Text]" custT="1"/>
      <dgm:spPr/>
      <dgm:t>
        <a:bodyPr/>
        <a:lstStyle/>
        <a:p>
          <a:r>
            <a:rPr lang="en-US" sz="1800"/>
            <a:t>Laboratory results</a:t>
          </a:r>
          <a:endParaRPr lang="en-GB" sz="1800"/>
        </a:p>
      </dgm:t>
    </dgm:pt>
    <dgm:pt modelId="{5E68B668-6CBA-4CFD-A315-494D195C23DE}" type="parTrans" cxnId="{E5CA7ED5-1A27-4215-99D3-DE14D95FBC47}">
      <dgm:prSet/>
      <dgm:spPr/>
      <dgm:t>
        <a:bodyPr/>
        <a:lstStyle/>
        <a:p>
          <a:endParaRPr lang="en-GB"/>
        </a:p>
      </dgm:t>
    </dgm:pt>
    <dgm:pt modelId="{9676A3CE-6DA1-4CE8-9097-5887CC0EB892}" type="sibTrans" cxnId="{E5CA7ED5-1A27-4215-99D3-DE14D95FBC47}">
      <dgm:prSet/>
      <dgm:spPr/>
      <dgm:t>
        <a:bodyPr/>
        <a:lstStyle/>
        <a:p>
          <a:endParaRPr lang="en-GB"/>
        </a:p>
      </dgm:t>
    </dgm:pt>
    <dgm:pt modelId="{4FDC1315-FF14-4D07-91BB-CF7FAC98AAD1}">
      <dgm:prSet phldrT="[Text]" custT="1"/>
      <dgm:spPr/>
      <dgm:t>
        <a:bodyPr/>
        <a:lstStyle/>
        <a:p>
          <a:r>
            <a:rPr lang="en-US" sz="1800"/>
            <a:t>Outcomes</a:t>
          </a:r>
          <a:endParaRPr lang="en-GB" sz="1800"/>
        </a:p>
      </dgm:t>
    </dgm:pt>
    <dgm:pt modelId="{3057933C-137C-49B4-B1B6-DF1E57AF01DD}" type="parTrans" cxnId="{3F4D899C-0CAB-4AAB-B1DD-52A58D1CA166}">
      <dgm:prSet/>
      <dgm:spPr/>
      <dgm:t>
        <a:bodyPr/>
        <a:lstStyle/>
        <a:p>
          <a:endParaRPr lang="en-GB"/>
        </a:p>
      </dgm:t>
    </dgm:pt>
    <dgm:pt modelId="{FB6950F4-86E1-470C-A2DB-775F865834D0}" type="sibTrans" cxnId="{3F4D899C-0CAB-4AAB-B1DD-52A58D1CA166}">
      <dgm:prSet/>
      <dgm:spPr/>
      <dgm:t>
        <a:bodyPr/>
        <a:lstStyle/>
        <a:p>
          <a:endParaRPr lang="en-GB"/>
        </a:p>
      </dgm:t>
    </dgm:pt>
    <dgm:pt modelId="{6D243C8D-BA5F-483B-BE55-1BDE1F6191ED}" type="pres">
      <dgm:prSet presAssocID="{72F393EB-56BF-46F4-9126-54B83B179F0E}" presName="Name0" presStyleCnt="0">
        <dgm:presLayoutVars>
          <dgm:dir/>
          <dgm:resizeHandles val="exact"/>
        </dgm:presLayoutVars>
      </dgm:prSet>
      <dgm:spPr/>
    </dgm:pt>
    <dgm:pt modelId="{58A9719D-EE83-4439-8E37-9D6DD82D19FD}" type="pres">
      <dgm:prSet presAssocID="{9D909886-8798-4838-8685-807663110C8D}" presName="node" presStyleLbl="node1" presStyleIdx="0" presStyleCnt="4">
        <dgm:presLayoutVars>
          <dgm:bulletEnabled val="1"/>
        </dgm:presLayoutVars>
      </dgm:prSet>
      <dgm:spPr/>
    </dgm:pt>
    <dgm:pt modelId="{AA020FA9-D3EB-4681-B859-43B20BDA4BB9}" type="pres">
      <dgm:prSet presAssocID="{E099AD65-B68D-4B90-91B2-3A32F0C61A4B}" presName="sibTrans" presStyleLbl="sibTrans2D1" presStyleIdx="0" presStyleCnt="3"/>
      <dgm:spPr/>
    </dgm:pt>
    <dgm:pt modelId="{5757ADCD-5BB5-4614-B4F4-B59F38F82A98}" type="pres">
      <dgm:prSet presAssocID="{E099AD65-B68D-4B90-91B2-3A32F0C61A4B}" presName="connectorText" presStyleLbl="sibTrans2D1" presStyleIdx="0" presStyleCnt="3"/>
      <dgm:spPr/>
    </dgm:pt>
    <dgm:pt modelId="{79E4EAC1-1966-4D80-982D-972B8C1597FF}" type="pres">
      <dgm:prSet presAssocID="{9365A296-96C3-4E9D-BCEC-48743D3F41B0}" presName="node" presStyleLbl="node1" presStyleIdx="1" presStyleCnt="4">
        <dgm:presLayoutVars>
          <dgm:bulletEnabled val="1"/>
        </dgm:presLayoutVars>
      </dgm:prSet>
      <dgm:spPr/>
    </dgm:pt>
    <dgm:pt modelId="{1C6B31A5-A866-44C6-B824-A2E6E85D90D1}" type="pres">
      <dgm:prSet presAssocID="{9676A3CE-6DA1-4CE8-9097-5887CC0EB892}" presName="sibTrans" presStyleLbl="sibTrans2D1" presStyleIdx="1" presStyleCnt="3"/>
      <dgm:spPr/>
    </dgm:pt>
    <dgm:pt modelId="{0D9E0B70-B5A0-4AF5-87C7-F28C8B0F4694}" type="pres">
      <dgm:prSet presAssocID="{9676A3CE-6DA1-4CE8-9097-5887CC0EB892}" presName="connectorText" presStyleLbl="sibTrans2D1" presStyleIdx="1" presStyleCnt="3"/>
      <dgm:spPr/>
    </dgm:pt>
    <dgm:pt modelId="{D6592340-65FC-46AE-8745-25CE24BAD755}" type="pres">
      <dgm:prSet presAssocID="{A5EDB39C-056F-4648-A797-A0623D909F53}" presName="node" presStyleLbl="node1" presStyleIdx="2" presStyleCnt="4">
        <dgm:presLayoutVars>
          <dgm:bulletEnabled val="1"/>
        </dgm:presLayoutVars>
      </dgm:prSet>
      <dgm:spPr/>
    </dgm:pt>
    <dgm:pt modelId="{5945519C-3EEE-4136-9A1F-84B61C3A04D3}" type="pres">
      <dgm:prSet presAssocID="{0883BCE0-5BCF-49B9-BA2A-ED589018B8C9}" presName="sibTrans" presStyleLbl="sibTrans2D1" presStyleIdx="2" presStyleCnt="3"/>
      <dgm:spPr/>
    </dgm:pt>
    <dgm:pt modelId="{1DC848CC-A288-4FB2-860F-BCEE8152E674}" type="pres">
      <dgm:prSet presAssocID="{0883BCE0-5BCF-49B9-BA2A-ED589018B8C9}" presName="connectorText" presStyleLbl="sibTrans2D1" presStyleIdx="2" presStyleCnt="3"/>
      <dgm:spPr/>
    </dgm:pt>
    <dgm:pt modelId="{E8B4E43F-3F46-4311-B43B-5CF04FE41FE5}" type="pres">
      <dgm:prSet presAssocID="{4FDC1315-FF14-4D07-91BB-CF7FAC98AAD1}" presName="node" presStyleLbl="node1" presStyleIdx="3" presStyleCnt="4">
        <dgm:presLayoutVars>
          <dgm:bulletEnabled val="1"/>
        </dgm:presLayoutVars>
      </dgm:prSet>
      <dgm:spPr/>
    </dgm:pt>
  </dgm:ptLst>
  <dgm:cxnLst>
    <dgm:cxn modelId="{6D9A780B-E288-45A6-A27B-D07C067EB96D}" type="presOf" srcId="{4FDC1315-FF14-4D07-91BB-CF7FAC98AAD1}" destId="{E8B4E43F-3F46-4311-B43B-5CF04FE41FE5}" srcOrd="0" destOrd="0" presId="urn:microsoft.com/office/officeart/2005/8/layout/process1"/>
    <dgm:cxn modelId="{D3486314-AAD4-4002-8F98-9EEA1CDB9504}" type="presOf" srcId="{E099AD65-B68D-4B90-91B2-3A32F0C61A4B}" destId="{5757ADCD-5BB5-4614-B4F4-B59F38F82A98}" srcOrd="1" destOrd="0" presId="urn:microsoft.com/office/officeart/2005/8/layout/process1"/>
    <dgm:cxn modelId="{B2CE0515-65AA-4CDD-BAAE-3201E652ADB9}" type="presOf" srcId="{72F393EB-56BF-46F4-9126-54B83B179F0E}" destId="{6D243C8D-BA5F-483B-BE55-1BDE1F6191ED}" srcOrd="0" destOrd="0" presId="urn:microsoft.com/office/officeart/2005/8/layout/process1"/>
    <dgm:cxn modelId="{9432625F-F177-4520-A997-D28A8784B7B9}" type="presOf" srcId="{9676A3CE-6DA1-4CE8-9097-5887CC0EB892}" destId="{1C6B31A5-A866-44C6-B824-A2E6E85D90D1}" srcOrd="0" destOrd="0" presId="urn:microsoft.com/office/officeart/2005/8/layout/process1"/>
    <dgm:cxn modelId="{B6E0F344-3BE7-4869-B81A-9B2EEB9957F6}" srcId="{72F393EB-56BF-46F4-9126-54B83B179F0E}" destId="{A5EDB39C-056F-4648-A797-A0623D909F53}" srcOrd="2" destOrd="0" parTransId="{8D679E85-6B55-477F-9B3D-1D74E590E48C}" sibTransId="{0883BCE0-5BCF-49B9-BA2A-ED589018B8C9}"/>
    <dgm:cxn modelId="{00E21D69-97DA-494E-94B1-00F5F9EB662E}" type="presOf" srcId="{E099AD65-B68D-4B90-91B2-3A32F0C61A4B}" destId="{AA020FA9-D3EB-4681-B859-43B20BDA4BB9}" srcOrd="0" destOrd="0" presId="urn:microsoft.com/office/officeart/2005/8/layout/process1"/>
    <dgm:cxn modelId="{138B9258-3E96-4083-ACE7-129AA44EB79C}" type="presOf" srcId="{0883BCE0-5BCF-49B9-BA2A-ED589018B8C9}" destId="{1DC848CC-A288-4FB2-860F-BCEE8152E674}" srcOrd="1" destOrd="0" presId="urn:microsoft.com/office/officeart/2005/8/layout/process1"/>
    <dgm:cxn modelId="{14905993-C51D-454D-AE27-93F9D7ECA10B}" type="presOf" srcId="{9676A3CE-6DA1-4CE8-9097-5887CC0EB892}" destId="{0D9E0B70-B5A0-4AF5-87C7-F28C8B0F4694}" srcOrd="1" destOrd="0" presId="urn:microsoft.com/office/officeart/2005/8/layout/process1"/>
    <dgm:cxn modelId="{3F4D899C-0CAB-4AAB-B1DD-52A58D1CA166}" srcId="{72F393EB-56BF-46F4-9126-54B83B179F0E}" destId="{4FDC1315-FF14-4D07-91BB-CF7FAC98AAD1}" srcOrd="3" destOrd="0" parTransId="{3057933C-137C-49B4-B1B6-DF1E57AF01DD}" sibTransId="{FB6950F4-86E1-470C-A2DB-775F865834D0}"/>
    <dgm:cxn modelId="{EE0CB5A6-9144-41B9-880B-1BD7C922A246}" type="presOf" srcId="{A5EDB39C-056F-4648-A797-A0623D909F53}" destId="{D6592340-65FC-46AE-8745-25CE24BAD755}" srcOrd="0" destOrd="0" presId="urn:microsoft.com/office/officeart/2005/8/layout/process1"/>
    <dgm:cxn modelId="{575D58AB-E98F-4CCA-9994-554217F5DAAE}" type="presOf" srcId="{0883BCE0-5BCF-49B9-BA2A-ED589018B8C9}" destId="{5945519C-3EEE-4136-9A1F-84B61C3A04D3}" srcOrd="0" destOrd="0" presId="urn:microsoft.com/office/officeart/2005/8/layout/process1"/>
    <dgm:cxn modelId="{3B78E8B0-ABF3-4CDB-BA29-FA49B2EA077B}" type="presOf" srcId="{9D909886-8798-4838-8685-807663110C8D}" destId="{58A9719D-EE83-4439-8E37-9D6DD82D19FD}" srcOrd="0" destOrd="0" presId="urn:microsoft.com/office/officeart/2005/8/layout/process1"/>
    <dgm:cxn modelId="{E5CA7ED5-1A27-4215-99D3-DE14D95FBC47}" srcId="{72F393EB-56BF-46F4-9126-54B83B179F0E}" destId="{9365A296-96C3-4E9D-BCEC-48743D3F41B0}" srcOrd="1" destOrd="0" parTransId="{5E68B668-6CBA-4CFD-A315-494D195C23DE}" sibTransId="{9676A3CE-6DA1-4CE8-9097-5887CC0EB892}"/>
    <dgm:cxn modelId="{CB95CEF4-6E9F-49C2-BAC9-AE7EE6B92A05}" type="presOf" srcId="{9365A296-96C3-4E9D-BCEC-48743D3F41B0}" destId="{79E4EAC1-1966-4D80-982D-972B8C1597FF}" srcOrd="0" destOrd="0" presId="urn:microsoft.com/office/officeart/2005/8/layout/process1"/>
    <dgm:cxn modelId="{E6392EF9-FD07-4CE6-B876-1D830D058956}" srcId="{72F393EB-56BF-46F4-9126-54B83B179F0E}" destId="{9D909886-8798-4838-8685-807663110C8D}" srcOrd="0" destOrd="0" parTransId="{0F67A9A0-7094-42F7-99FD-670A7C6210A5}" sibTransId="{E099AD65-B68D-4B90-91B2-3A32F0C61A4B}"/>
    <dgm:cxn modelId="{4503FA9D-A056-4DDA-AD4F-D9D2DF3DD3F0}" type="presParOf" srcId="{6D243C8D-BA5F-483B-BE55-1BDE1F6191ED}" destId="{58A9719D-EE83-4439-8E37-9D6DD82D19FD}" srcOrd="0" destOrd="0" presId="urn:microsoft.com/office/officeart/2005/8/layout/process1"/>
    <dgm:cxn modelId="{0D46CCEC-28DF-4CB9-89CE-0DD3506F39B0}" type="presParOf" srcId="{6D243C8D-BA5F-483B-BE55-1BDE1F6191ED}" destId="{AA020FA9-D3EB-4681-B859-43B20BDA4BB9}" srcOrd="1" destOrd="0" presId="urn:microsoft.com/office/officeart/2005/8/layout/process1"/>
    <dgm:cxn modelId="{39E19F11-249F-4ADA-A191-69E704436B34}" type="presParOf" srcId="{AA020FA9-D3EB-4681-B859-43B20BDA4BB9}" destId="{5757ADCD-5BB5-4614-B4F4-B59F38F82A98}" srcOrd="0" destOrd="0" presId="urn:microsoft.com/office/officeart/2005/8/layout/process1"/>
    <dgm:cxn modelId="{E5EACD23-4A6C-4329-B18B-28C4B90111BC}" type="presParOf" srcId="{6D243C8D-BA5F-483B-BE55-1BDE1F6191ED}" destId="{79E4EAC1-1966-4D80-982D-972B8C1597FF}" srcOrd="2" destOrd="0" presId="urn:microsoft.com/office/officeart/2005/8/layout/process1"/>
    <dgm:cxn modelId="{4C23CB15-DDF2-431B-B9B3-672AEF728346}" type="presParOf" srcId="{6D243C8D-BA5F-483B-BE55-1BDE1F6191ED}" destId="{1C6B31A5-A866-44C6-B824-A2E6E85D90D1}" srcOrd="3" destOrd="0" presId="urn:microsoft.com/office/officeart/2005/8/layout/process1"/>
    <dgm:cxn modelId="{BAEE7AF5-FFBA-4CB9-8777-1CA8A8C145C2}" type="presParOf" srcId="{1C6B31A5-A866-44C6-B824-A2E6E85D90D1}" destId="{0D9E0B70-B5A0-4AF5-87C7-F28C8B0F4694}" srcOrd="0" destOrd="0" presId="urn:microsoft.com/office/officeart/2005/8/layout/process1"/>
    <dgm:cxn modelId="{0B50E735-45E9-4510-B129-E6E2C9C0E11B}" type="presParOf" srcId="{6D243C8D-BA5F-483B-BE55-1BDE1F6191ED}" destId="{D6592340-65FC-46AE-8745-25CE24BAD755}" srcOrd="4" destOrd="0" presId="urn:microsoft.com/office/officeart/2005/8/layout/process1"/>
    <dgm:cxn modelId="{DAE045C9-C49C-4B30-B49A-0E317F0434B6}" type="presParOf" srcId="{6D243C8D-BA5F-483B-BE55-1BDE1F6191ED}" destId="{5945519C-3EEE-4136-9A1F-84B61C3A04D3}" srcOrd="5" destOrd="0" presId="urn:microsoft.com/office/officeart/2005/8/layout/process1"/>
    <dgm:cxn modelId="{C7D19401-E8D2-4274-A834-4FACB63C3C33}" type="presParOf" srcId="{5945519C-3EEE-4136-9A1F-84B61C3A04D3}" destId="{1DC848CC-A288-4FB2-860F-BCEE8152E674}" srcOrd="0" destOrd="0" presId="urn:microsoft.com/office/officeart/2005/8/layout/process1"/>
    <dgm:cxn modelId="{92755BD2-8F6E-4265-BBD2-A24F1D5C3615}" type="presParOf" srcId="{6D243C8D-BA5F-483B-BE55-1BDE1F6191ED}" destId="{E8B4E43F-3F46-4311-B43B-5CF04FE41FE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393EB-56BF-46F4-9126-54B83B179F0E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9D909886-8798-4838-8685-807663110C8D}">
      <dgm:prSet phldrT="[Text]"/>
      <dgm:spPr/>
      <dgm:t>
        <a:bodyPr/>
        <a:lstStyle/>
        <a:p>
          <a:r>
            <a:rPr lang="en-US" u="none" dirty="0"/>
            <a:t>Registration of </a:t>
          </a:r>
          <a:r>
            <a:rPr lang="en-US" b="1" u="sng" dirty="0"/>
            <a:t>presumptive</a:t>
          </a:r>
          <a:r>
            <a:rPr lang="en-US" u="none" dirty="0"/>
            <a:t> TB case</a:t>
          </a:r>
          <a:endParaRPr lang="en-GB" b="1" u="none" dirty="0"/>
        </a:p>
      </dgm:t>
    </dgm:pt>
    <dgm:pt modelId="{0F67A9A0-7094-42F7-99FD-670A7C6210A5}" type="parTrans" cxnId="{E6392EF9-FD07-4CE6-B876-1D830D058956}">
      <dgm:prSet/>
      <dgm:spPr/>
      <dgm:t>
        <a:bodyPr/>
        <a:lstStyle/>
        <a:p>
          <a:endParaRPr lang="en-GB"/>
        </a:p>
      </dgm:t>
    </dgm:pt>
    <dgm:pt modelId="{E099AD65-B68D-4B90-91B2-3A32F0C61A4B}" type="sibTrans" cxnId="{E6392EF9-FD07-4CE6-B876-1D830D058956}">
      <dgm:prSet/>
      <dgm:spPr/>
      <dgm:t>
        <a:bodyPr/>
        <a:lstStyle/>
        <a:p>
          <a:endParaRPr lang="en-GB"/>
        </a:p>
      </dgm:t>
    </dgm:pt>
    <dgm:pt modelId="{A5EDB39C-056F-4648-A797-A0623D909F53}">
      <dgm:prSet phldrT="[Text]"/>
      <dgm:spPr/>
      <dgm:t>
        <a:bodyPr/>
        <a:lstStyle/>
        <a:p>
          <a:r>
            <a:rPr lang="en-US" u="none"/>
            <a:t>Treatment regimen</a:t>
          </a:r>
          <a:endParaRPr lang="en-GB" u="none"/>
        </a:p>
      </dgm:t>
    </dgm:pt>
    <dgm:pt modelId="{8D679E85-6B55-477F-9B3D-1D74E590E48C}" type="parTrans" cxnId="{B6E0F344-3BE7-4869-B81A-9B2EEB9957F6}">
      <dgm:prSet/>
      <dgm:spPr/>
      <dgm:t>
        <a:bodyPr/>
        <a:lstStyle/>
        <a:p>
          <a:endParaRPr lang="en-GB"/>
        </a:p>
      </dgm:t>
    </dgm:pt>
    <dgm:pt modelId="{0883BCE0-5BCF-49B9-BA2A-ED589018B8C9}" type="sibTrans" cxnId="{B6E0F344-3BE7-4869-B81A-9B2EEB9957F6}">
      <dgm:prSet/>
      <dgm:spPr/>
      <dgm:t>
        <a:bodyPr/>
        <a:lstStyle/>
        <a:p>
          <a:endParaRPr lang="en-GB"/>
        </a:p>
      </dgm:t>
    </dgm:pt>
    <dgm:pt modelId="{9365A296-96C3-4E9D-BCEC-48743D3F41B0}">
      <dgm:prSet phldrT="[Text]"/>
      <dgm:spPr/>
      <dgm:t>
        <a:bodyPr/>
        <a:lstStyle/>
        <a:p>
          <a:r>
            <a:rPr lang="en-US" u="none"/>
            <a:t>Laboratory </a:t>
          </a:r>
          <a:r>
            <a:rPr lang="en-US" b="1" u="none"/>
            <a:t>testing</a:t>
          </a:r>
          <a:r>
            <a:rPr lang="en-US" u="none"/>
            <a:t> and results</a:t>
          </a:r>
          <a:endParaRPr lang="en-GB" u="none"/>
        </a:p>
      </dgm:t>
    </dgm:pt>
    <dgm:pt modelId="{5E68B668-6CBA-4CFD-A315-494D195C23DE}" type="parTrans" cxnId="{E5CA7ED5-1A27-4215-99D3-DE14D95FBC47}">
      <dgm:prSet/>
      <dgm:spPr/>
      <dgm:t>
        <a:bodyPr/>
        <a:lstStyle/>
        <a:p>
          <a:endParaRPr lang="en-GB"/>
        </a:p>
      </dgm:t>
    </dgm:pt>
    <dgm:pt modelId="{9676A3CE-6DA1-4CE8-9097-5887CC0EB892}" type="sibTrans" cxnId="{E5CA7ED5-1A27-4215-99D3-DE14D95FBC47}">
      <dgm:prSet/>
      <dgm:spPr/>
      <dgm:t>
        <a:bodyPr/>
        <a:lstStyle/>
        <a:p>
          <a:endParaRPr lang="en-GB"/>
        </a:p>
      </dgm:t>
    </dgm:pt>
    <dgm:pt modelId="{4FDC1315-FF14-4D07-91BB-CF7FAC98AAD1}">
      <dgm:prSet phldrT="[Text]"/>
      <dgm:spPr/>
      <dgm:t>
        <a:bodyPr/>
        <a:lstStyle/>
        <a:p>
          <a:r>
            <a:rPr lang="en-US" u="none"/>
            <a:t>Outcomes</a:t>
          </a:r>
          <a:endParaRPr lang="en-GB" u="none"/>
        </a:p>
      </dgm:t>
    </dgm:pt>
    <dgm:pt modelId="{3057933C-137C-49B4-B1B6-DF1E57AF01DD}" type="parTrans" cxnId="{3F4D899C-0CAB-4AAB-B1DD-52A58D1CA166}">
      <dgm:prSet/>
      <dgm:spPr/>
      <dgm:t>
        <a:bodyPr/>
        <a:lstStyle/>
        <a:p>
          <a:endParaRPr lang="en-GB"/>
        </a:p>
      </dgm:t>
    </dgm:pt>
    <dgm:pt modelId="{FB6950F4-86E1-470C-A2DB-775F865834D0}" type="sibTrans" cxnId="{3F4D899C-0CAB-4AAB-B1DD-52A58D1CA166}">
      <dgm:prSet/>
      <dgm:spPr/>
      <dgm:t>
        <a:bodyPr/>
        <a:lstStyle/>
        <a:p>
          <a:endParaRPr lang="en-GB"/>
        </a:p>
      </dgm:t>
    </dgm:pt>
    <dgm:pt modelId="{B9828B22-C571-43FC-B3C2-53C0FE38AE82}">
      <dgm:prSet phldrT="[Text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u="none"/>
            <a:t>Diagnosis and notification</a:t>
          </a:r>
          <a:endParaRPr lang="en-GB" u="none"/>
        </a:p>
      </dgm:t>
    </dgm:pt>
    <dgm:pt modelId="{993AF6C1-08DD-499D-8DD1-5E2AABB5852F}" type="parTrans" cxnId="{E457EED5-67F1-4ED5-8D57-31847E3C7EA8}">
      <dgm:prSet/>
      <dgm:spPr/>
      <dgm:t>
        <a:bodyPr/>
        <a:lstStyle/>
        <a:p>
          <a:endParaRPr lang="en-GB"/>
        </a:p>
      </dgm:t>
    </dgm:pt>
    <dgm:pt modelId="{2B792B13-201A-411D-9CEC-B40973FEA4A8}" type="sibTrans" cxnId="{E457EED5-67F1-4ED5-8D57-31847E3C7EA8}">
      <dgm:prSet/>
      <dgm:spPr/>
      <dgm:t>
        <a:bodyPr/>
        <a:lstStyle/>
        <a:p>
          <a:endParaRPr lang="en-GB"/>
        </a:p>
      </dgm:t>
    </dgm:pt>
    <dgm:pt modelId="{6D243C8D-BA5F-483B-BE55-1BDE1F6191ED}" type="pres">
      <dgm:prSet presAssocID="{72F393EB-56BF-46F4-9126-54B83B179F0E}" presName="Name0" presStyleCnt="0">
        <dgm:presLayoutVars>
          <dgm:dir/>
          <dgm:resizeHandles val="exact"/>
        </dgm:presLayoutVars>
      </dgm:prSet>
      <dgm:spPr/>
    </dgm:pt>
    <dgm:pt modelId="{58A9719D-EE83-4439-8E37-9D6DD82D19FD}" type="pres">
      <dgm:prSet presAssocID="{9D909886-8798-4838-8685-807663110C8D}" presName="node" presStyleLbl="node1" presStyleIdx="0" presStyleCnt="5">
        <dgm:presLayoutVars>
          <dgm:bulletEnabled val="1"/>
        </dgm:presLayoutVars>
      </dgm:prSet>
      <dgm:spPr/>
    </dgm:pt>
    <dgm:pt modelId="{AA020FA9-D3EB-4681-B859-43B20BDA4BB9}" type="pres">
      <dgm:prSet presAssocID="{E099AD65-B68D-4B90-91B2-3A32F0C61A4B}" presName="sibTrans" presStyleLbl="sibTrans2D1" presStyleIdx="0" presStyleCnt="4"/>
      <dgm:spPr/>
    </dgm:pt>
    <dgm:pt modelId="{5757ADCD-5BB5-4614-B4F4-B59F38F82A98}" type="pres">
      <dgm:prSet presAssocID="{E099AD65-B68D-4B90-91B2-3A32F0C61A4B}" presName="connectorText" presStyleLbl="sibTrans2D1" presStyleIdx="0" presStyleCnt="4"/>
      <dgm:spPr/>
    </dgm:pt>
    <dgm:pt modelId="{79E4EAC1-1966-4D80-982D-972B8C1597FF}" type="pres">
      <dgm:prSet presAssocID="{9365A296-96C3-4E9D-BCEC-48743D3F41B0}" presName="node" presStyleLbl="node1" presStyleIdx="1" presStyleCnt="5">
        <dgm:presLayoutVars>
          <dgm:bulletEnabled val="1"/>
        </dgm:presLayoutVars>
      </dgm:prSet>
      <dgm:spPr/>
    </dgm:pt>
    <dgm:pt modelId="{1C6B31A5-A866-44C6-B824-A2E6E85D90D1}" type="pres">
      <dgm:prSet presAssocID="{9676A3CE-6DA1-4CE8-9097-5887CC0EB892}" presName="sibTrans" presStyleLbl="sibTrans2D1" presStyleIdx="1" presStyleCnt="4"/>
      <dgm:spPr/>
    </dgm:pt>
    <dgm:pt modelId="{0D9E0B70-B5A0-4AF5-87C7-F28C8B0F4694}" type="pres">
      <dgm:prSet presAssocID="{9676A3CE-6DA1-4CE8-9097-5887CC0EB892}" presName="connectorText" presStyleLbl="sibTrans2D1" presStyleIdx="1" presStyleCnt="4"/>
      <dgm:spPr/>
    </dgm:pt>
    <dgm:pt modelId="{88ED513A-A31B-49C2-9779-6B7536177F6E}" type="pres">
      <dgm:prSet presAssocID="{B9828B22-C571-43FC-B3C2-53C0FE38AE82}" presName="node" presStyleLbl="node1" presStyleIdx="2" presStyleCnt="5">
        <dgm:presLayoutVars>
          <dgm:bulletEnabled val="1"/>
        </dgm:presLayoutVars>
      </dgm:prSet>
      <dgm:spPr/>
    </dgm:pt>
    <dgm:pt modelId="{D7E93D05-A104-4DB4-88F5-A4D2978D5E60}" type="pres">
      <dgm:prSet presAssocID="{2B792B13-201A-411D-9CEC-B40973FEA4A8}" presName="sibTrans" presStyleLbl="sibTrans2D1" presStyleIdx="2" presStyleCnt="4"/>
      <dgm:spPr/>
    </dgm:pt>
    <dgm:pt modelId="{EC370B6A-FE3A-4E73-8915-2B8E658EF5D6}" type="pres">
      <dgm:prSet presAssocID="{2B792B13-201A-411D-9CEC-B40973FEA4A8}" presName="connectorText" presStyleLbl="sibTrans2D1" presStyleIdx="2" presStyleCnt="4"/>
      <dgm:spPr/>
    </dgm:pt>
    <dgm:pt modelId="{D6592340-65FC-46AE-8745-25CE24BAD755}" type="pres">
      <dgm:prSet presAssocID="{A5EDB39C-056F-4648-A797-A0623D909F53}" presName="node" presStyleLbl="node1" presStyleIdx="3" presStyleCnt="5">
        <dgm:presLayoutVars>
          <dgm:bulletEnabled val="1"/>
        </dgm:presLayoutVars>
      </dgm:prSet>
      <dgm:spPr/>
    </dgm:pt>
    <dgm:pt modelId="{5945519C-3EEE-4136-9A1F-84B61C3A04D3}" type="pres">
      <dgm:prSet presAssocID="{0883BCE0-5BCF-49B9-BA2A-ED589018B8C9}" presName="sibTrans" presStyleLbl="sibTrans2D1" presStyleIdx="3" presStyleCnt="4"/>
      <dgm:spPr/>
    </dgm:pt>
    <dgm:pt modelId="{1DC848CC-A288-4FB2-860F-BCEE8152E674}" type="pres">
      <dgm:prSet presAssocID="{0883BCE0-5BCF-49B9-BA2A-ED589018B8C9}" presName="connectorText" presStyleLbl="sibTrans2D1" presStyleIdx="3" presStyleCnt="4"/>
      <dgm:spPr/>
    </dgm:pt>
    <dgm:pt modelId="{E8B4E43F-3F46-4311-B43B-5CF04FE41FE5}" type="pres">
      <dgm:prSet presAssocID="{4FDC1315-FF14-4D07-91BB-CF7FAC98AAD1}" presName="node" presStyleLbl="node1" presStyleIdx="4" presStyleCnt="5">
        <dgm:presLayoutVars>
          <dgm:bulletEnabled val="1"/>
        </dgm:presLayoutVars>
      </dgm:prSet>
      <dgm:spPr/>
    </dgm:pt>
  </dgm:ptLst>
  <dgm:cxnLst>
    <dgm:cxn modelId="{6D9A780B-E288-45A6-A27B-D07C067EB96D}" type="presOf" srcId="{4FDC1315-FF14-4D07-91BB-CF7FAC98AAD1}" destId="{E8B4E43F-3F46-4311-B43B-5CF04FE41FE5}" srcOrd="0" destOrd="0" presId="urn:microsoft.com/office/officeart/2005/8/layout/process1"/>
    <dgm:cxn modelId="{D3486314-AAD4-4002-8F98-9EEA1CDB9504}" type="presOf" srcId="{E099AD65-B68D-4B90-91B2-3A32F0C61A4B}" destId="{5757ADCD-5BB5-4614-B4F4-B59F38F82A98}" srcOrd="1" destOrd="0" presId="urn:microsoft.com/office/officeart/2005/8/layout/process1"/>
    <dgm:cxn modelId="{B2CE0515-65AA-4CDD-BAAE-3201E652ADB9}" type="presOf" srcId="{72F393EB-56BF-46F4-9126-54B83B179F0E}" destId="{6D243C8D-BA5F-483B-BE55-1BDE1F6191ED}" srcOrd="0" destOrd="0" presId="urn:microsoft.com/office/officeart/2005/8/layout/process1"/>
    <dgm:cxn modelId="{9432625F-F177-4520-A997-D28A8784B7B9}" type="presOf" srcId="{9676A3CE-6DA1-4CE8-9097-5887CC0EB892}" destId="{1C6B31A5-A866-44C6-B824-A2E6E85D90D1}" srcOrd="0" destOrd="0" presId="urn:microsoft.com/office/officeart/2005/8/layout/process1"/>
    <dgm:cxn modelId="{B6E0F344-3BE7-4869-B81A-9B2EEB9957F6}" srcId="{72F393EB-56BF-46F4-9126-54B83B179F0E}" destId="{A5EDB39C-056F-4648-A797-A0623D909F53}" srcOrd="3" destOrd="0" parTransId="{8D679E85-6B55-477F-9B3D-1D74E590E48C}" sibTransId="{0883BCE0-5BCF-49B9-BA2A-ED589018B8C9}"/>
    <dgm:cxn modelId="{00E21D69-97DA-494E-94B1-00F5F9EB662E}" type="presOf" srcId="{E099AD65-B68D-4B90-91B2-3A32F0C61A4B}" destId="{AA020FA9-D3EB-4681-B859-43B20BDA4BB9}" srcOrd="0" destOrd="0" presId="urn:microsoft.com/office/officeart/2005/8/layout/process1"/>
    <dgm:cxn modelId="{138B9258-3E96-4083-ACE7-129AA44EB79C}" type="presOf" srcId="{0883BCE0-5BCF-49B9-BA2A-ED589018B8C9}" destId="{1DC848CC-A288-4FB2-860F-BCEE8152E674}" srcOrd="1" destOrd="0" presId="urn:microsoft.com/office/officeart/2005/8/layout/process1"/>
    <dgm:cxn modelId="{14905993-C51D-454D-AE27-93F9D7ECA10B}" type="presOf" srcId="{9676A3CE-6DA1-4CE8-9097-5887CC0EB892}" destId="{0D9E0B70-B5A0-4AF5-87C7-F28C8B0F4694}" srcOrd="1" destOrd="0" presId="urn:microsoft.com/office/officeart/2005/8/layout/process1"/>
    <dgm:cxn modelId="{D0A07495-BB63-4405-8129-31079899C878}" type="presOf" srcId="{2B792B13-201A-411D-9CEC-B40973FEA4A8}" destId="{EC370B6A-FE3A-4E73-8915-2B8E658EF5D6}" srcOrd="1" destOrd="0" presId="urn:microsoft.com/office/officeart/2005/8/layout/process1"/>
    <dgm:cxn modelId="{3F4D899C-0CAB-4AAB-B1DD-52A58D1CA166}" srcId="{72F393EB-56BF-46F4-9126-54B83B179F0E}" destId="{4FDC1315-FF14-4D07-91BB-CF7FAC98AAD1}" srcOrd="4" destOrd="0" parTransId="{3057933C-137C-49B4-B1B6-DF1E57AF01DD}" sibTransId="{FB6950F4-86E1-470C-A2DB-775F865834D0}"/>
    <dgm:cxn modelId="{EE0CB5A6-9144-41B9-880B-1BD7C922A246}" type="presOf" srcId="{A5EDB39C-056F-4648-A797-A0623D909F53}" destId="{D6592340-65FC-46AE-8745-25CE24BAD755}" srcOrd="0" destOrd="0" presId="urn:microsoft.com/office/officeart/2005/8/layout/process1"/>
    <dgm:cxn modelId="{575D58AB-E98F-4CCA-9994-554217F5DAAE}" type="presOf" srcId="{0883BCE0-5BCF-49B9-BA2A-ED589018B8C9}" destId="{5945519C-3EEE-4136-9A1F-84B61C3A04D3}" srcOrd="0" destOrd="0" presId="urn:microsoft.com/office/officeart/2005/8/layout/process1"/>
    <dgm:cxn modelId="{3B78E8B0-ABF3-4CDB-BA29-FA49B2EA077B}" type="presOf" srcId="{9D909886-8798-4838-8685-807663110C8D}" destId="{58A9719D-EE83-4439-8E37-9D6DD82D19FD}" srcOrd="0" destOrd="0" presId="urn:microsoft.com/office/officeart/2005/8/layout/process1"/>
    <dgm:cxn modelId="{913431CA-3DF0-4500-875F-2AE380704CE1}" type="presOf" srcId="{B9828B22-C571-43FC-B3C2-53C0FE38AE82}" destId="{88ED513A-A31B-49C2-9779-6B7536177F6E}" srcOrd="0" destOrd="0" presId="urn:microsoft.com/office/officeart/2005/8/layout/process1"/>
    <dgm:cxn modelId="{E5CA7ED5-1A27-4215-99D3-DE14D95FBC47}" srcId="{72F393EB-56BF-46F4-9126-54B83B179F0E}" destId="{9365A296-96C3-4E9D-BCEC-48743D3F41B0}" srcOrd="1" destOrd="0" parTransId="{5E68B668-6CBA-4CFD-A315-494D195C23DE}" sibTransId="{9676A3CE-6DA1-4CE8-9097-5887CC0EB892}"/>
    <dgm:cxn modelId="{E457EED5-67F1-4ED5-8D57-31847E3C7EA8}" srcId="{72F393EB-56BF-46F4-9126-54B83B179F0E}" destId="{B9828B22-C571-43FC-B3C2-53C0FE38AE82}" srcOrd="2" destOrd="0" parTransId="{993AF6C1-08DD-499D-8DD1-5E2AABB5852F}" sibTransId="{2B792B13-201A-411D-9CEC-B40973FEA4A8}"/>
    <dgm:cxn modelId="{9FDB19DF-C0CB-42EF-99A1-86D8902596EC}" type="presOf" srcId="{2B792B13-201A-411D-9CEC-B40973FEA4A8}" destId="{D7E93D05-A104-4DB4-88F5-A4D2978D5E60}" srcOrd="0" destOrd="0" presId="urn:microsoft.com/office/officeart/2005/8/layout/process1"/>
    <dgm:cxn modelId="{CB95CEF4-6E9F-49C2-BAC9-AE7EE6B92A05}" type="presOf" srcId="{9365A296-96C3-4E9D-BCEC-48743D3F41B0}" destId="{79E4EAC1-1966-4D80-982D-972B8C1597FF}" srcOrd="0" destOrd="0" presId="urn:microsoft.com/office/officeart/2005/8/layout/process1"/>
    <dgm:cxn modelId="{E6392EF9-FD07-4CE6-B876-1D830D058956}" srcId="{72F393EB-56BF-46F4-9126-54B83B179F0E}" destId="{9D909886-8798-4838-8685-807663110C8D}" srcOrd="0" destOrd="0" parTransId="{0F67A9A0-7094-42F7-99FD-670A7C6210A5}" sibTransId="{E099AD65-B68D-4B90-91B2-3A32F0C61A4B}"/>
    <dgm:cxn modelId="{4503FA9D-A056-4DDA-AD4F-D9D2DF3DD3F0}" type="presParOf" srcId="{6D243C8D-BA5F-483B-BE55-1BDE1F6191ED}" destId="{58A9719D-EE83-4439-8E37-9D6DD82D19FD}" srcOrd="0" destOrd="0" presId="urn:microsoft.com/office/officeart/2005/8/layout/process1"/>
    <dgm:cxn modelId="{0D46CCEC-28DF-4CB9-89CE-0DD3506F39B0}" type="presParOf" srcId="{6D243C8D-BA5F-483B-BE55-1BDE1F6191ED}" destId="{AA020FA9-D3EB-4681-B859-43B20BDA4BB9}" srcOrd="1" destOrd="0" presId="urn:microsoft.com/office/officeart/2005/8/layout/process1"/>
    <dgm:cxn modelId="{39E19F11-249F-4ADA-A191-69E704436B34}" type="presParOf" srcId="{AA020FA9-D3EB-4681-B859-43B20BDA4BB9}" destId="{5757ADCD-5BB5-4614-B4F4-B59F38F82A98}" srcOrd="0" destOrd="0" presId="urn:microsoft.com/office/officeart/2005/8/layout/process1"/>
    <dgm:cxn modelId="{E5EACD23-4A6C-4329-B18B-28C4B90111BC}" type="presParOf" srcId="{6D243C8D-BA5F-483B-BE55-1BDE1F6191ED}" destId="{79E4EAC1-1966-4D80-982D-972B8C1597FF}" srcOrd="2" destOrd="0" presId="urn:microsoft.com/office/officeart/2005/8/layout/process1"/>
    <dgm:cxn modelId="{4C23CB15-DDF2-431B-B9B3-672AEF728346}" type="presParOf" srcId="{6D243C8D-BA5F-483B-BE55-1BDE1F6191ED}" destId="{1C6B31A5-A866-44C6-B824-A2E6E85D90D1}" srcOrd="3" destOrd="0" presId="urn:microsoft.com/office/officeart/2005/8/layout/process1"/>
    <dgm:cxn modelId="{BAEE7AF5-FFBA-4CB9-8777-1CA8A8C145C2}" type="presParOf" srcId="{1C6B31A5-A866-44C6-B824-A2E6E85D90D1}" destId="{0D9E0B70-B5A0-4AF5-87C7-F28C8B0F4694}" srcOrd="0" destOrd="0" presId="urn:microsoft.com/office/officeart/2005/8/layout/process1"/>
    <dgm:cxn modelId="{5C5DFB87-782D-4CE6-807A-00111E07236D}" type="presParOf" srcId="{6D243C8D-BA5F-483B-BE55-1BDE1F6191ED}" destId="{88ED513A-A31B-49C2-9779-6B7536177F6E}" srcOrd="4" destOrd="0" presId="urn:microsoft.com/office/officeart/2005/8/layout/process1"/>
    <dgm:cxn modelId="{1D6E94C9-BAF3-4430-BD04-38E6927C8190}" type="presParOf" srcId="{6D243C8D-BA5F-483B-BE55-1BDE1F6191ED}" destId="{D7E93D05-A104-4DB4-88F5-A4D2978D5E60}" srcOrd="5" destOrd="0" presId="urn:microsoft.com/office/officeart/2005/8/layout/process1"/>
    <dgm:cxn modelId="{9EFB2FB8-9783-455F-88D6-31F6AAC304E8}" type="presParOf" srcId="{D7E93D05-A104-4DB4-88F5-A4D2978D5E60}" destId="{EC370B6A-FE3A-4E73-8915-2B8E658EF5D6}" srcOrd="0" destOrd="0" presId="urn:microsoft.com/office/officeart/2005/8/layout/process1"/>
    <dgm:cxn modelId="{0B50E735-45E9-4510-B129-E6E2C9C0E11B}" type="presParOf" srcId="{6D243C8D-BA5F-483B-BE55-1BDE1F6191ED}" destId="{D6592340-65FC-46AE-8745-25CE24BAD755}" srcOrd="6" destOrd="0" presId="urn:microsoft.com/office/officeart/2005/8/layout/process1"/>
    <dgm:cxn modelId="{DAE045C9-C49C-4B30-B49A-0E317F0434B6}" type="presParOf" srcId="{6D243C8D-BA5F-483B-BE55-1BDE1F6191ED}" destId="{5945519C-3EEE-4136-9A1F-84B61C3A04D3}" srcOrd="7" destOrd="0" presId="urn:microsoft.com/office/officeart/2005/8/layout/process1"/>
    <dgm:cxn modelId="{C7D19401-E8D2-4274-A834-4FACB63C3C33}" type="presParOf" srcId="{5945519C-3EEE-4136-9A1F-84B61C3A04D3}" destId="{1DC848CC-A288-4FB2-860F-BCEE8152E674}" srcOrd="0" destOrd="0" presId="urn:microsoft.com/office/officeart/2005/8/layout/process1"/>
    <dgm:cxn modelId="{92755BD2-8F6E-4265-BBD2-A24F1D5C3615}" type="presParOf" srcId="{6D243C8D-BA5F-483B-BE55-1BDE1F6191ED}" destId="{E8B4E43F-3F46-4311-B43B-5CF04FE41FE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AD6BB-8C74-4E2E-ACBF-E57F2C02CF4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D73A4C2-1E15-4940-8557-6195F338F45E}">
      <dgm:prSet phldrT="[Text]" custT="1"/>
      <dgm:spPr/>
      <dgm:t>
        <a:bodyPr/>
        <a:lstStyle/>
        <a:p>
          <a:r>
            <a:rPr lang="en-US" sz="1800" dirty="0"/>
            <a:t>Desk review of relevant documents</a:t>
          </a:r>
          <a:endParaRPr lang="en-GB" sz="1800" dirty="0"/>
        </a:p>
      </dgm:t>
    </dgm:pt>
    <dgm:pt modelId="{9CB5E1CB-41D3-4AB3-88B6-FB8296A7E27B}" type="parTrans" cxnId="{C19B1AB8-27E2-4745-B7D0-5980CA8820F0}">
      <dgm:prSet/>
      <dgm:spPr/>
      <dgm:t>
        <a:bodyPr/>
        <a:lstStyle/>
        <a:p>
          <a:endParaRPr lang="en-GB"/>
        </a:p>
      </dgm:t>
    </dgm:pt>
    <dgm:pt modelId="{BB9EFE67-1D66-42C9-AA1B-8126D7F1C1C4}" type="sibTrans" cxnId="{C19B1AB8-27E2-4745-B7D0-5980CA8820F0}">
      <dgm:prSet/>
      <dgm:spPr/>
      <dgm:t>
        <a:bodyPr/>
        <a:lstStyle/>
        <a:p>
          <a:endParaRPr lang="en-GB"/>
        </a:p>
      </dgm:t>
    </dgm:pt>
    <dgm:pt modelId="{93417115-72D4-4936-BBE0-15008DE76BF7}">
      <dgm:prSet phldrT="[Text]" custT="1"/>
      <dgm:spPr/>
      <dgm:t>
        <a:bodyPr/>
        <a:lstStyle/>
        <a:p>
          <a:r>
            <a:rPr lang="en-US" sz="1800" dirty="0"/>
            <a:t>Survey of front-line workers</a:t>
          </a:r>
          <a:endParaRPr lang="en-GB" sz="1800" dirty="0"/>
        </a:p>
      </dgm:t>
    </dgm:pt>
    <dgm:pt modelId="{1D314DDB-8914-4EE7-A6BE-0A143DBB53C6}" type="parTrans" cxnId="{40F886D1-19D6-445D-9385-3366E36540BF}">
      <dgm:prSet/>
      <dgm:spPr/>
      <dgm:t>
        <a:bodyPr/>
        <a:lstStyle/>
        <a:p>
          <a:endParaRPr lang="en-GB"/>
        </a:p>
      </dgm:t>
    </dgm:pt>
    <dgm:pt modelId="{3A163588-A1FA-4B64-84DE-EC1EA9AB6F65}" type="sibTrans" cxnId="{40F886D1-19D6-445D-9385-3366E36540BF}">
      <dgm:prSet/>
      <dgm:spPr/>
      <dgm:t>
        <a:bodyPr/>
        <a:lstStyle/>
        <a:p>
          <a:endParaRPr lang="en-GB"/>
        </a:p>
      </dgm:t>
    </dgm:pt>
    <dgm:pt modelId="{609047E9-331B-4849-AAE7-BDDC6DBF92DA}">
      <dgm:prSet phldrT="[Text]" custT="1"/>
      <dgm:spPr/>
      <dgm:t>
        <a:bodyPr/>
        <a:lstStyle/>
        <a:p>
          <a:r>
            <a:rPr lang="en-US" sz="1800" dirty="0"/>
            <a:t>Semi-structured interviews</a:t>
          </a:r>
          <a:endParaRPr lang="en-GB" sz="1800" dirty="0"/>
        </a:p>
      </dgm:t>
    </dgm:pt>
    <dgm:pt modelId="{10F5ABC7-8E94-429F-8736-43A2E6F05DAF}" type="parTrans" cxnId="{A1A28013-5333-40F4-A3DF-25F14BAE312C}">
      <dgm:prSet/>
      <dgm:spPr/>
      <dgm:t>
        <a:bodyPr/>
        <a:lstStyle/>
        <a:p>
          <a:endParaRPr lang="en-GB"/>
        </a:p>
      </dgm:t>
    </dgm:pt>
    <dgm:pt modelId="{5B13367B-CD3B-4DAB-B4BD-682C2C7DF5AA}" type="sibTrans" cxnId="{A1A28013-5333-40F4-A3DF-25F14BAE312C}">
      <dgm:prSet/>
      <dgm:spPr/>
      <dgm:t>
        <a:bodyPr/>
        <a:lstStyle/>
        <a:p>
          <a:endParaRPr lang="en-GB"/>
        </a:p>
      </dgm:t>
    </dgm:pt>
    <dgm:pt modelId="{01CB1755-A8AF-42E5-8892-E64728C59054}">
      <dgm:prSet phldrT="[Text]" custT="1"/>
      <dgm:spPr/>
      <dgm:t>
        <a:bodyPr/>
        <a:lstStyle/>
        <a:p>
          <a:r>
            <a:rPr lang="en-US" sz="1800"/>
            <a:t>Data analysis</a:t>
          </a:r>
          <a:endParaRPr lang="en-GB" sz="1800"/>
        </a:p>
      </dgm:t>
    </dgm:pt>
    <dgm:pt modelId="{EFCCC647-3AF6-4F92-BCAC-22A07F4D055F}" type="parTrans" cxnId="{A6187A82-534B-4E6E-8DEF-7CEE7BF2218E}">
      <dgm:prSet/>
      <dgm:spPr/>
      <dgm:t>
        <a:bodyPr/>
        <a:lstStyle/>
        <a:p>
          <a:endParaRPr lang="en-GB"/>
        </a:p>
      </dgm:t>
    </dgm:pt>
    <dgm:pt modelId="{C2CC2E15-3D31-49EF-863F-36FCF5596282}" type="sibTrans" cxnId="{A6187A82-534B-4E6E-8DEF-7CEE7BF2218E}">
      <dgm:prSet/>
      <dgm:spPr/>
      <dgm:t>
        <a:bodyPr/>
        <a:lstStyle/>
        <a:p>
          <a:endParaRPr lang="en-GB"/>
        </a:p>
      </dgm:t>
    </dgm:pt>
    <dgm:pt modelId="{FE628049-95EA-46DD-819D-0E3E83FEC14A}">
      <dgm:prSet phldrT="[Text]" custT="1"/>
      <dgm:spPr/>
      <dgm:t>
        <a:bodyPr/>
        <a:lstStyle/>
        <a:p>
          <a:r>
            <a:rPr lang="en-US" sz="1800"/>
            <a:t>Report and synthesis</a:t>
          </a:r>
          <a:endParaRPr lang="en-GB" sz="1800"/>
        </a:p>
      </dgm:t>
    </dgm:pt>
    <dgm:pt modelId="{E76DF8B0-A264-4B87-B949-F6A0F22ACA65}" type="parTrans" cxnId="{19A9B98C-48BC-440E-BFE0-BA6CA5CFA3EA}">
      <dgm:prSet/>
      <dgm:spPr/>
      <dgm:t>
        <a:bodyPr/>
        <a:lstStyle/>
        <a:p>
          <a:endParaRPr lang="en-GB"/>
        </a:p>
      </dgm:t>
    </dgm:pt>
    <dgm:pt modelId="{D9D6A5F6-4953-409C-B3BF-B776390CBE24}" type="sibTrans" cxnId="{19A9B98C-48BC-440E-BFE0-BA6CA5CFA3EA}">
      <dgm:prSet/>
      <dgm:spPr/>
      <dgm:t>
        <a:bodyPr/>
        <a:lstStyle/>
        <a:p>
          <a:endParaRPr lang="en-GB"/>
        </a:p>
      </dgm:t>
    </dgm:pt>
    <dgm:pt modelId="{C09EBC9A-1DC8-4D61-96DB-B222E00EDE13}">
      <dgm:prSet phldrT="[Text]" custT="1"/>
      <dgm:spPr/>
      <dgm:t>
        <a:bodyPr anchor="ctr"/>
        <a:lstStyle/>
        <a:p>
          <a:r>
            <a:rPr lang="en-US" sz="1800" dirty="0"/>
            <a:t>Global-level, country-level (provided by NTP and local partners), NGOs</a:t>
          </a:r>
          <a:endParaRPr lang="en-GB" sz="1800" i="1" dirty="0"/>
        </a:p>
      </dgm:t>
    </dgm:pt>
    <dgm:pt modelId="{BE7DAAE7-AC53-49A9-AB58-A8E71D903398}" type="parTrans" cxnId="{D1BF6FA8-25DF-47A8-9FBD-A6939B72722B}">
      <dgm:prSet/>
      <dgm:spPr/>
      <dgm:t>
        <a:bodyPr/>
        <a:lstStyle/>
        <a:p>
          <a:endParaRPr lang="en-GB"/>
        </a:p>
      </dgm:t>
    </dgm:pt>
    <dgm:pt modelId="{C69DEC44-CDE5-4776-8C35-24B6B1D3788F}" type="sibTrans" cxnId="{D1BF6FA8-25DF-47A8-9FBD-A6939B72722B}">
      <dgm:prSet/>
      <dgm:spPr/>
      <dgm:t>
        <a:bodyPr/>
        <a:lstStyle/>
        <a:p>
          <a:endParaRPr lang="en-GB"/>
        </a:p>
      </dgm:t>
    </dgm:pt>
    <dgm:pt modelId="{D9420126-C1A3-4E23-BA51-992AFBDF3E7C}">
      <dgm:prSet phldrT="[Text]" custT="1"/>
      <dgm:spPr/>
      <dgm:t>
        <a:bodyPr/>
        <a:lstStyle/>
        <a:p>
          <a:r>
            <a:rPr lang="en-US" sz="1800" err="1"/>
            <a:t>UiO</a:t>
          </a:r>
          <a:r>
            <a:rPr lang="en-US" sz="1800"/>
            <a:t>, Global Fund, NTP (national and sub-national units), HMIS, partners (e.g. HISP)</a:t>
          </a:r>
          <a:endParaRPr lang="en-GB" sz="1800"/>
        </a:p>
      </dgm:t>
    </dgm:pt>
    <dgm:pt modelId="{6A982CC8-183B-47FF-AF11-50E290251430}" type="parTrans" cxnId="{8AFC801C-1BD9-451E-8BD8-2F7A6B6DE40A}">
      <dgm:prSet/>
      <dgm:spPr/>
      <dgm:t>
        <a:bodyPr/>
        <a:lstStyle/>
        <a:p>
          <a:endParaRPr lang="en-GB"/>
        </a:p>
      </dgm:t>
    </dgm:pt>
    <dgm:pt modelId="{B5BD3BC5-248F-43E4-ACB8-70C1E0AA70BA}" type="sibTrans" cxnId="{8AFC801C-1BD9-451E-8BD8-2F7A6B6DE40A}">
      <dgm:prSet/>
      <dgm:spPr/>
      <dgm:t>
        <a:bodyPr/>
        <a:lstStyle/>
        <a:p>
          <a:endParaRPr lang="en-GB"/>
        </a:p>
      </dgm:t>
    </dgm:pt>
    <dgm:pt modelId="{130FC129-8553-45BE-9D64-3CF82E8C60D4}">
      <dgm:prSet phldrT="[Text]" custT="1"/>
      <dgm:spPr/>
      <dgm:t>
        <a:bodyPr anchor="ctr"/>
        <a:lstStyle/>
        <a:p>
          <a:r>
            <a:rPr lang="en-US" sz="1800" dirty="0"/>
            <a:t>Considered as those who input data into DHIS2 (e.g. health facility workers, data entry clerks).</a:t>
          </a:r>
          <a:endParaRPr lang="en-GB" sz="1800" dirty="0"/>
        </a:p>
      </dgm:t>
    </dgm:pt>
    <dgm:pt modelId="{89FDAE44-6357-41E6-A8DC-0357D60F493D}" type="parTrans" cxnId="{C37F8B13-7270-40B9-9E6F-326338711E70}">
      <dgm:prSet/>
      <dgm:spPr/>
      <dgm:t>
        <a:bodyPr/>
        <a:lstStyle/>
        <a:p>
          <a:endParaRPr lang="en-GB"/>
        </a:p>
      </dgm:t>
    </dgm:pt>
    <dgm:pt modelId="{5FFEED50-03F7-47AF-A2A6-6BF9C607EE43}" type="sibTrans" cxnId="{C37F8B13-7270-40B9-9E6F-326338711E70}">
      <dgm:prSet/>
      <dgm:spPr/>
      <dgm:t>
        <a:bodyPr/>
        <a:lstStyle/>
        <a:p>
          <a:endParaRPr lang="en-GB"/>
        </a:p>
      </dgm:t>
    </dgm:pt>
    <dgm:pt modelId="{7F4B4042-E367-4FFC-A7D3-D79A6BA810C8}">
      <dgm:prSet phldrT="[Text]" custT="1"/>
      <dgm:spPr/>
      <dgm:t>
        <a:bodyPr/>
        <a:lstStyle/>
        <a:p>
          <a:r>
            <a:rPr lang="en-US" sz="1800"/>
            <a:t>Qualitative data were </a:t>
          </a:r>
          <a:r>
            <a:rPr lang="en-US" sz="1800" err="1"/>
            <a:t>analysed</a:t>
          </a:r>
          <a:r>
            <a:rPr lang="en-US" sz="1800"/>
            <a:t> looking for emerging themes and specific pertinent information.</a:t>
          </a:r>
          <a:endParaRPr lang="en-GB" sz="1800"/>
        </a:p>
      </dgm:t>
    </dgm:pt>
    <dgm:pt modelId="{D4C671F5-6A30-4666-BD82-09CADF147550}" type="parTrans" cxnId="{1A2F29D3-1BB1-470E-9227-DCDAA75ABA38}">
      <dgm:prSet/>
      <dgm:spPr/>
      <dgm:t>
        <a:bodyPr/>
        <a:lstStyle/>
        <a:p>
          <a:endParaRPr lang="en-GB"/>
        </a:p>
      </dgm:t>
    </dgm:pt>
    <dgm:pt modelId="{D63325B4-4AEA-4F5A-8CAF-49CFE1392BC6}" type="sibTrans" cxnId="{1A2F29D3-1BB1-470E-9227-DCDAA75ABA38}">
      <dgm:prSet/>
      <dgm:spPr/>
      <dgm:t>
        <a:bodyPr/>
        <a:lstStyle/>
        <a:p>
          <a:endParaRPr lang="en-GB"/>
        </a:p>
      </dgm:t>
    </dgm:pt>
    <dgm:pt modelId="{2EE48AEE-C22E-4C04-AABC-AF81BCC06F60}">
      <dgm:prSet phldrT="[Text]" custT="1"/>
      <dgm:spPr/>
      <dgm:t>
        <a:bodyPr/>
        <a:lstStyle/>
        <a:p>
          <a:r>
            <a:rPr lang="en-US" sz="1800" dirty="0"/>
            <a:t>Report on findings, strategies to mitigate challenges, recommendations.</a:t>
          </a:r>
          <a:endParaRPr lang="en-GB" sz="1800" dirty="0"/>
        </a:p>
      </dgm:t>
    </dgm:pt>
    <dgm:pt modelId="{52C65FB5-1DE9-4D3D-B94A-E044D0AF57BC}" type="parTrans" cxnId="{DB3CB61F-2784-4980-B321-CA9CB11B4EBB}">
      <dgm:prSet/>
      <dgm:spPr/>
      <dgm:t>
        <a:bodyPr/>
        <a:lstStyle/>
        <a:p>
          <a:endParaRPr lang="en-GB"/>
        </a:p>
      </dgm:t>
    </dgm:pt>
    <dgm:pt modelId="{A83242D6-8705-4568-952C-F587432B6117}" type="sibTrans" cxnId="{DB3CB61F-2784-4980-B321-CA9CB11B4EBB}">
      <dgm:prSet/>
      <dgm:spPr/>
      <dgm:t>
        <a:bodyPr/>
        <a:lstStyle/>
        <a:p>
          <a:endParaRPr lang="en-GB"/>
        </a:p>
      </dgm:t>
    </dgm:pt>
    <dgm:pt modelId="{75E8901F-B77E-4122-84D2-760FC3D8D40B}" type="pres">
      <dgm:prSet presAssocID="{FEDAD6BB-8C74-4E2E-ACBF-E57F2C02CF49}" presName="linear" presStyleCnt="0">
        <dgm:presLayoutVars>
          <dgm:dir/>
          <dgm:animLvl val="lvl"/>
          <dgm:resizeHandles val="exact"/>
        </dgm:presLayoutVars>
      </dgm:prSet>
      <dgm:spPr/>
    </dgm:pt>
    <dgm:pt modelId="{F0808DD6-297E-43EC-9B6E-4C165014D1DE}" type="pres">
      <dgm:prSet presAssocID="{4D73A4C2-1E15-4940-8557-6195F338F45E}" presName="parentLin" presStyleCnt="0"/>
      <dgm:spPr/>
    </dgm:pt>
    <dgm:pt modelId="{FC46BE6F-268A-482B-B4D6-BD00C658FB30}" type="pres">
      <dgm:prSet presAssocID="{4D73A4C2-1E15-4940-8557-6195F338F45E}" presName="parentLeftMargin" presStyleLbl="node1" presStyleIdx="0" presStyleCnt="5"/>
      <dgm:spPr/>
    </dgm:pt>
    <dgm:pt modelId="{16AC2EF6-04A2-4652-93F7-C6A0B75EFD50}" type="pres">
      <dgm:prSet presAssocID="{4D73A4C2-1E15-4940-8557-6195F338F45E}" presName="parentText" presStyleLbl="node1" presStyleIdx="0" presStyleCnt="5" custScaleY="133496">
        <dgm:presLayoutVars>
          <dgm:chMax val="0"/>
          <dgm:bulletEnabled val="1"/>
        </dgm:presLayoutVars>
      </dgm:prSet>
      <dgm:spPr/>
    </dgm:pt>
    <dgm:pt modelId="{3D28C5C1-1FD1-4273-8C83-D0715751F3B5}" type="pres">
      <dgm:prSet presAssocID="{4D73A4C2-1E15-4940-8557-6195F338F45E}" presName="negativeSpace" presStyleCnt="0"/>
      <dgm:spPr/>
    </dgm:pt>
    <dgm:pt modelId="{FD886995-4674-42E7-8702-89DA9F434ED3}" type="pres">
      <dgm:prSet presAssocID="{4D73A4C2-1E15-4940-8557-6195F338F45E}" presName="childText" presStyleLbl="conFgAcc1" presStyleIdx="0" presStyleCnt="5">
        <dgm:presLayoutVars>
          <dgm:bulletEnabled val="1"/>
        </dgm:presLayoutVars>
      </dgm:prSet>
      <dgm:spPr/>
    </dgm:pt>
    <dgm:pt modelId="{D27F9926-76AD-47D2-BA74-3496ADDD661B}" type="pres">
      <dgm:prSet presAssocID="{BB9EFE67-1D66-42C9-AA1B-8126D7F1C1C4}" presName="spaceBetweenRectangles" presStyleCnt="0"/>
      <dgm:spPr/>
    </dgm:pt>
    <dgm:pt modelId="{A45FF604-AC46-4052-8CCB-3C1A5F76350F}" type="pres">
      <dgm:prSet presAssocID="{609047E9-331B-4849-AAE7-BDDC6DBF92DA}" presName="parentLin" presStyleCnt="0"/>
      <dgm:spPr/>
    </dgm:pt>
    <dgm:pt modelId="{4F00F859-F7E4-4CB4-8CFE-CD58905D64E8}" type="pres">
      <dgm:prSet presAssocID="{609047E9-331B-4849-AAE7-BDDC6DBF92DA}" presName="parentLeftMargin" presStyleLbl="node1" presStyleIdx="0" presStyleCnt="5"/>
      <dgm:spPr/>
    </dgm:pt>
    <dgm:pt modelId="{989977EF-8801-4DF2-81E6-6AA0A82BBE67}" type="pres">
      <dgm:prSet presAssocID="{609047E9-331B-4849-AAE7-BDDC6DBF92DA}" presName="parentText" presStyleLbl="node1" presStyleIdx="1" presStyleCnt="5" custScaleY="148740">
        <dgm:presLayoutVars>
          <dgm:chMax val="0"/>
          <dgm:bulletEnabled val="1"/>
        </dgm:presLayoutVars>
      </dgm:prSet>
      <dgm:spPr/>
    </dgm:pt>
    <dgm:pt modelId="{86BCEDBD-C47D-4D0B-88DC-264171047E3D}" type="pres">
      <dgm:prSet presAssocID="{609047E9-331B-4849-AAE7-BDDC6DBF92DA}" presName="negativeSpace" presStyleCnt="0"/>
      <dgm:spPr/>
    </dgm:pt>
    <dgm:pt modelId="{8FB2C234-B890-4FE7-902A-F5D65EA5EB15}" type="pres">
      <dgm:prSet presAssocID="{609047E9-331B-4849-AAE7-BDDC6DBF92DA}" presName="childText" presStyleLbl="conFgAcc1" presStyleIdx="1" presStyleCnt="5">
        <dgm:presLayoutVars>
          <dgm:bulletEnabled val="1"/>
        </dgm:presLayoutVars>
      </dgm:prSet>
      <dgm:spPr/>
    </dgm:pt>
    <dgm:pt modelId="{6B9BBBFA-A655-4D18-BE24-237C2F794D2F}" type="pres">
      <dgm:prSet presAssocID="{5B13367B-CD3B-4DAB-B4BD-682C2C7DF5AA}" presName="spaceBetweenRectangles" presStyleCnt="0"/>
      <dgm:spPr/>
    </dgm:pt>
    <dgm:pt modelId="{66C93A34-172A-4C92-A1B3-E8873DFA226C}" type="pres">
      <dgm:prSet presAssocID="{93417115-72D4-4936-BBE0-15008DE76BF7}" presName="parentLin" presStyleCnt="0"/>
      <dgm:spPr/>
    </dgm:pt>
    <dgm:pt modelId="{0AABA708-99ED-4052-99E2-53D0E836421D}" type="pres">
      <dgm:prSet presAssocID="{93417115-72D4-4936-BBE0-15008DE76BF7}" presName="parentLeftMargin" presStyleLbl="node1" presStyleIdx="1" presStyleCnt="5"/>
      <dgm:spPr/>
    </dgm:pt>
    <dgm:pt modelId="{97F2CB41-C625-4856-BE50-534FE219E3C0}" type="pres">
      <dgm:prSet presAssocID="{93417115-72D4-4936-BBE0-15008DE76BF7}" presName="parentText" presStyleLbl="node1" presStyleIdx="2" presStyleCnt="5" custScaleY="137001">
        <dgm:presLayoutVars>
          <dgm:chMax val="0"/>
          <dgm:bulletEnabled val="1"/>
        </dgm:presLayoutVars>
      </dgm:prSet>
      <dgm:spPr/>
    </dgm:pt>
    <dgm:pt modelId="{A121D7A7-B9CD-4FEC-B181-40ED97B21904}" type="pres">
      <dgm:prSet presAssocID="{93417115-72D4-4936-BBE0-15008DE76BF7}" presName="negativeSpace" presStyleCnt="0"/>
      <dgm:spPr/>
    </dgm:pt>
    <dgm:pt modelId="{E056158E-B7C9-4D4E-A397-736637211749}" type="pres">
      <dgm:prSet presAssocID="{93417115-72D4-4936-BBE0-15008DE76BF7}" presName="childText" presStyleLbl="conFgAcc1" presStyleIdx="2" presStyleCnt="5">
        <dgm:presLayoutVars>
          <dgm:bulletEnabled val="1"/>
        </dgm:presLayoutVars>
      </dgm:prSet>
      <dgm:spPr/>
    </dgm:pt>
    <dgm:pt modelId="{FE9BE217-6955-48F8-B5D9-7FDDE9915165}" type="pres">
      <dgm:prSet presAssocID="{3A163588-A1FA-4B64-84DE-EC1EA9AB6F65}" presName="spaceBetweenRectangles" presStyleCnt="0"/>
      <dgm:spPr/>
    </dgm:pt>
    <dgm:pt modelId="{D223D3CE-B125-4C0F-A45B-8C06396D65DF}" type="pres">
      <dgm:prSet presAssocID="{01CB1755-A8AF-42E5-8892-E64728C59054}" presName="parentLin" presStyleCnt="0"/>
      <dgm:spPr/>
    </dgm:pt>
    <dgm:pt modelId="{368249E9-B764-46EE-B12B-42D999885040}" type="pres">
      <dgm:prSet presAssocID="{01CB1755-A8AF-42E5-8892-E64728C59054}" presName="parentLeftMargin" presStyleLbl="node1" presStyleIdx="2" presStyleCnt="5"/>
      <dgm:spPr/>
    </dgm:pt>
    <dgm:pt modelId="{C6638AC5-F80C-4373-A38B-2B5605E03156}" type="pres">
      <dgm:prSet presAssocID="{01CB1755-A8AF-42E5-8892-E64728C59054}" presName="parentText" presStyleLbl="node1" presStyleIdx="3" presStyleCnt="5" custScaleY="143888">
        <dgm:presLayoutVars>
          <dgm:chMax val="0"/>
          <dgm:bulletEnabled val="1"/>
        </dgm:presLayoutVars>
      </dgm:prSet>
      <dgm:spPr/>
    </dgm:pt>
    <dgm:pt modelId="{73A1B723-CEA9-497D-A7BE-1007DDE8557E}" type="pres">
      <dgm:prSet presAssocID="{01CB1755-A8AF-42E5-8892-E64728C59054}" presName="negativeSpace" presStyleCnt="0"/>
      <dgm:spPr/>
    </dgm:pt>
    <dgm:pt modelId="{7ABC535B-069D-4F0F-8548-9BF434808361}" type="pres">
      <dgm:prSet presAssocID="{01CB1755-A8AF-42E5-8892-E64728C59054}" presName="childText" presStyleLbl="conFgAcc1" presStyleIdx="3" presStyleCnt="5">
        <dgm:presLayoutVars>
          <dgm:bulletEnabled val="1"/>
        </dgm:presLayoutVars>
      </dgm:prSet>
      <dgm:spPr/>
    </dgm:pt>
    <dgm:pt modelId="{468D8DF3-2FEF-4985-9555-C841413EC492}" type="pres">
      <dgm:prSet presAssocID="{C2CC2E15-3D31-49EF-863F-36FCF5596282}" presName="spaceBetweenRectangles" presStyleCnt="0"/>
      <dgm:spPr/>
    </dgm:pt>
    <dgm:pt modelId="{A647D551-BD42-4658-85EC-E3E0AF067A61}" type="pres">
      <dgm:prSet presAssocID="{FE628049-95EA-46DD-819D-0E3E83FEC14A}" presName="parentLin" presStyleCnt="0"/>
      <dgm:spPr/>
    </dgm:pt>
    <dgm:pt modelId="{71B235E2-B915-41B1-A9CF-38D224F70D70}" type="pres">
      <dgm:prSet presAssocID="{FE628049-95EA-46DD-819D-0E3E83FEC14A}" presName="parentLeftMargin" presStyleLbl="node1" presStyleIdx="3" presStyleCnt="5"/>
      <dgm:spPr/>
    </dgm:pt>
    <dgm:pt modelId="{EDFD74DB-58CE-4A6A-A782-AEF6766B4AE7}" type="pres">
      <dgm:prSet presAssocID="{FE628049-95EA-46DD-819D-0E3E83FEC14A}" presName="parentText" presStyleLbl="node1" presStyleIdx="4" presStyleCnt="5" custScaleY="130136">
        <dgm:presLayoutVars>
          <dgm:chMax val="0"/>
          <dgm:bulletEnabled val="1"/>
        </dgm:presLayoutVars>
      </dgm:prSet>
      <dgm:spPr/>
    </dgm:pt>
    <dgm:pt modelId="{36011DD7-8F88-4129-AC6A-FDFB9F367C86}" type="pres">
      <dgm:prSet presAssocID="{FE628049-95EA-46DD-819D-0E3E83FEC14A}" presName="negativeSpace" presStyleCnt="0"/>
      <dgm:spPr/>
    </dgm:pt>
    <dgm:pt modelId="{8946AB3C-8B72-48D3-A4D1-9C1514FB44C1}" type="pres">
      <dgm:prSet presAssocID="{FE628049-95EA-46DD-819D-0E3E83FEC14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6F2F20B-5A2A-45D4-9755-C212A420B9FF}" type="presOf" srcId="{FE628049-95EA-46DD-819D-0E3E83FEC14A}" destId="{71B235E2-B915-41B1-A9CF-38D224F70D70}" srcOrd="0" destOrd="0" presId="urn:microsoft.com/office/officeart/2005/8/layout/list1"/>
    <dgm:cxn modelId="{A1A28013-5333-40F4-A3DF-25F14BAE312C}" srcId="{FEDAD6BB-8C74-4E2E-ACBF-E57F2C02CF49}" destId="{609047E9-331B-4849-AAE7-BDDC6DBF92DA}" srcOrd="1" destOrd="0" parTransId="{10F5ABC7-8E94-429F-8736-43A2E6F05DAF}" sibTransId="{5B13367B-CD3B-4DAB-B4BD-682C2C7DF5AA}"/>
    <dgm:cxn modelId="{C37F8B13-7270-40B9-9E6F-326338711E70}" srcId="{93417115-72D4-4936-BBE0-15008DE76BF7}" destId="{130FC129-8553-45BE-9D64-3CF82E8C60D4}" srcOrd="0" destOrd="0" parTransId="{89FDAE44-6357-41E6-A8DC-0357D60F493D}" sibTransId="{5FFEED50-03F7-47AF-A2A6-6BF9C607EE43}"/>
    <dgm:cxn modelId="{8AFC801C-1BD9-451E-8BD8-2F7A6B6DE40A}" srcId="{609047E9-331B-4849-AAE7-BDDC6DBF92DA}" destId="{D9420126-C1A3-4E23-BA51-992AFBDF3E7C}" srcOrd="0" destOrd="0" parTransId="{6A982CC8-183B-47FF-AF11-50E290251430}" sibTransId="{B5BD3BC5-248F-43E4-ACB8-70C1E0AA70BA}"/>
    <dgm:cxn modelId="{613F051F-21B5-4F75-A284-809229FD87DD}" type="presOf" srcId="{130FC129-8553-45BE-9D64-3CF82E8C60D4}" destId="{E056158E-B7C9-4D4E-A397-736637211749}" srcOrd="0" destOrd="0" presId="urn:microsoft.com/office/officeart/2005/8/layout/list1"/>
    <dgm:cxn modelId="{DB3CB61F-2784-4980-B321-CA9CB11B4EBB}" srcId="{FE628049-95EA-46DD-819D-0E3E83FEC14A}" destId="{2EE48AEE-C22E-4C04-AABC-AF81BCC06F60}" srcOrd="0" destOrd="0" parTransId="{52C65FB5-1DE9-4D3D-B94A-E044D0AF57BC}" sibTransId="{A83242D6-8705-4568-952C-F587432B6117}"/>
    <dgm:cxn modelId="{50A50738-E019-4969-8C36-6A7D362878BD}" type="presOf" srcId="{C09EBC9A-1DC8-4D61-96DB-B222E00EDE13}" destId="{FD886995-4674-42E7-8702-89DA9F434ED3}" srcOrd="0" destOrd="0" presId="urn:microsoft.com/office/officeart/2005/8/layout/list1"/>
    <dgm:cxn modelId="{4CD75538-D01D-43BB-AB45-77AD1AC6AC98}" type="presOf" srcId="{01CB1755-A8AF-42E5-8892-E64728C59054}" destId="{368249E9-B764-46EE-B12B-42D999885040}" srcOrd="0" destOrd="0" presId="urn:microsoft.com/office/officeart/2005/8/layout/list1"/>
    <dgm:cxn modelId="{5406143D-F1D9-4A51-B5F6-CC9609904410}" type="presOf" srcId="{D9420126-C1A3-4E23-BA51-992AFBDF3E7C}" destId="{8FB2C234-B890-4FE7-902A-F5D65EA5EB15}" srcOrd="0" destOrd="0" presId="urn:microsoft.com/office/officeart/2005/8/layout/list1"/>
    <dgm:cxn modelId="{190CD76C-B6FF-4883-8994-C8364B90CB70}" type="presOf" srcId="{93417115-72D4-4936-BBE0-15008DE76BF7}" destId="{97F2CB41-C625-4856-BE50-534FE219E3C0}" srcOrd="1" destOrd="0" presId="urn:microsoft.com/office/officeart/2005/8/layout/list1"/>
    <dgm:cxn modelId="{7B4BB14E-2506-429D-921E-F5983B4778FA}" type="presOf" srcId="{FEDAD6BB-8C74-4E2E-ACBF-E57F2C02CF49}" destId="{75E8901F-B77E-4122-84D2-760FC3D8D40B}" srcOrd="0" destOrd="0" presId="urn:microsoft.com/office/officeart/2005/8/layout/list1"/>
    <dgm:cxn modelId="{E2A01872-0856-405B-AD60-4A97D497B0D0}" type="presOf" srcId="{2EE48AEE-C22E-4C04-AABC-AF81BCC06F60}" destId="{8946AB3C-8B72-48D3-A4D1-9C1514FB44C1}" srcOrd="0" destOrd="0" presId="urn:microsoft.com/office/officeart/2005/8/layout/list1"/>
    <dgm:cxn modelId="{DF2CD87C-E404-4BED-9FA6-79881A34425A}" type="presOf" srcId="{4D73A4C2-1E15-4940-8557-6195F338F45E}" destId="{16AC2EF6-04A2-4652-93F7-C6A0B75EFD50}" srcOrd="1" destOrd="0" presId="urn:microsoft.com/office/officeart/2005/8/layout/list1"/>
    <dgm:cxn modelId="{A6187A82-534B-4E6E-8DEF-7CEE7BF2218E}" srcId="{FEDAD6BB-8C74-4E2E-ACBF-E57F2C02CF49}" destId="{01CB1755-A8AF-42E5-8892-E64728C59054}" srcOrd="3" destOrd="0" parTransId="{EFCCC647-3AF6-4F92-BCAC-22A07F4D055F}" sibTransId="{C2CC2E15-3D31-49EF-863F-36FCF5596282}"/>
    <dgm:cxn modelId="{19A9B98C-48BC-440E-BFE0-BA6CA5CFA3EA}" srcId="{FEDAD6BB-8C74-4E2E-ACBF-E57F2C02CF49}" destId="{FE628049-95EA-46DD-819D-0E3E83FEC14A}" srcOrd="4" destOrd="0" parTransId="{E76DF8B0-A264-4B87-B949-F6A0F22ACA65}" sibTransId="{D9D6A5F6-4953-409C-B3BF-B776390CBE24}"/>
    <dgm:cxn modelId="{3BBE5F96-C111-4490-B452-034AF7071465}" type="presOf" srcId="{01CB1755-A8AF-42E5-8892-E64728C59054}" destId="{C6638AC5-F80C-4373-A38B-2B5605E03156}" srcOrd="1" destOrd="0" presId="urn:microsoft.com/office/officeart/2005/8/layout/list1"/>
    <dgm:cxn modelId="{C1E2389E-F51F-4A0B-9AFC-9DFD06F8CFE4}" type="presOf" srcId="{7F4B4042-E367-4FFC-A7D3-D79A6BA810C8}" destId="{7ABC535B-069D-4F0F-8548-9BF434808361}" srcOrd="0" destOrd="0" presId="urn:microsoft.com/office/officeart/2005/8/layout/list1"/>
    <dgm:cxn modelId="{D1BF6FA8-25DF-47A8-9FBD-A6939B72722B}" srcId="{4D73A4C2-1E15-4940-8557-6195F338F45E}" destId="{C09EBC9A-1DC8-4D61-96DB-B222E00EDE13}" srcOrd="0" destOrd="0" parTransId="{BE7DAAE7-AC53-49A9-AB58-A8E71D903398}" sibTransId="{C69DEC44-CDE5-4776-8C35-24B6B1D3788F}"/>
    <dgm:cxn modelId="{C19B1AB8-27E2-4745-B7D0-5980CA8820F0}" srcId="{FEDAD6BB-8C74-4E2E-ACBF-E57F2C02CF49}" destId="{4D73A4C2-1E15-4940-8557-6195F338F45E}" srcOrd="0" destOrd="0" parTransId="{9CB5E1CB-41D3-4AB3-88B6-FB8296A7E27B}" sibTransId="{BB9EFE67-1D66-42C9-AA1B-8126D7F1C1C4}"/>
    <dgm:cxn modelId="{4D1267BA-AD67-49B4-9121-EF945E55DB0F}" type="presOf" srcId="{FE628049-95EA-46DD-819D-0E3E83FEC14A}" destId="{EDFD74DB-58CE-4A6A-A782-AEF6766B4AE7}" srcOrd="1" destOrd="0" presId="urn:microsoft.com/office/officeart/2005/8/layout/list1"/>
    <dgm:cxn modelId="{EC0B05C0-83DE-465C-BCEA-C3E201418527}" type="presOf" srcId="{609047E9-331B-4849-AAE7-BDDC6DBF92DA}" destId="{4F00F859-F7E4-4CB4-8CFE-CD58905D64E8}" srcOrd="0" destOrd="0" presId="urn:microsoft.com/office/officeart/2005/8/layout/list1"/>
    <dgm:cxn modelId="{963B5BC4-EC52-4FC8-AEAA-6C16716F436A}" type="presOf" srcId="{609047E9-331B-4849-AAE7-BDDC6DBF92DA}" destId="{989977EF-8801-4DF2-81E6-6AA0A82BBE67}" srcOrd="1" destOrd="0" presId="urn:microsoft.com/office/officeart/2005/8/layout/list1"/>
    <dgm:cxn modelId="{40F886D1-19D6-445D-9385-3366E36540BF}" srcId="{FEDAD6BB-8C74-4E2E-ACBF-E57F2C02CF49}" destId="{93417115-72D4-4936-BBE0-15008DE76BF7}" srcOrd="2" destOrd="0" parTransId="{1D314DDB-8914-4EE7-A6BE-0A143DBB53C6}" sibTransId="{3A163588-A1FA-4B64-84DE-EC1EA9AB6F65}"/>
    <dgm:cxn modelId="{1A2F29D3-1BB1-470E-9227-DCDAA75ABA38}" srcId="{01CB1755-A8AF-42E5-8892-E64728C59054}" destId="{7F4B4042-E367-4FFC-A7D3-D79A6BA810C8}" srcOrd="0" destOrd="0" parTransId="{D4C671F5-6A30-4666-BD82-09CADF147550}" sibTransId="{D63325B4-4AEA-4F5A-8CAF-49CFE1392BC6}"/>
    <dgm:cxn modelId="{1E8CE6D8-4A57-45F4-A618-CDAC4A67494B}" type="presOf" srcId="{4D73A4C2-1E15-4940-8557-6195F338F45E}" destId="{FC46BE6F-268A-482B-B4D6-BD00C658FB30}" srcOrd="0" destOrd="0" presId="urn:microsoft.com/office/officeart/2005/8/layout/list1"/>
    <dgm:cxn modelId="{F3C99DDF-ED6B-4CCA-809E-C6EF53A18315}" type="presOf" srcId="{93417115-72D4-4936-BBE0-15008DE76BF7}" destId="{0AABA708-99ED-4052-99E2-53D0E836421D}" srcOrd="0" destOrd="0" presId="urn:microsoft.com/office/officeart/2005/8/layout/list1"/>
    <dgm:cxn modelId="{82CAB7B2-5B38-4DB0-9E3A-33DF04C52302}" type="presParOf" srcId="{75E8901F-B77E-4122-84D2-760FC3D8D40B}" destId="{F0808DD6-297E-43EC-9B6E-4C165014D1DE}" srcOrd="0" destOrd="0" presId="urn:microsoft.com/office/officeart/2005/8/layout/list1"/>
    <dgm:cxn modelId="{71BCE4B7-D006-4F12-A5A4-90C5FDD406E2}" type="presParOf" srcId="{F0808DD6-297E-43EC-9B6E-4C165014D1DE}" destId="{FC46BE6F-268A-482B-B4D6-BD00C658FB30}" srcOrd="0" destOrd="0" presId="urn:microsoft.com/office/officeart/2005/8/layout/list1"/>
    <dgm:cxn modelId="{8584DBD2-4740-48C6-8AB8-96E91FACE80F}" type="presParOf" srcId="{F0808DD6-297E-43EC-9B6E-4C165014D1DE}" destId="{16AC2EF6-04A2-4652-93F7-C6A0B75EFD50}" srcOrd="1" destOrd="0" presId="urn:microsoft.com/office/officeart/2005/8/layout/list1"/>
    <dgm:cxn modelId="{323FC011-5466-4092-89B6-A9FFA64871BE}" type="presParOf" srcId="{75E8901F-B77E-4122-84D2-760FC3D8D40B}" destId="{3D28C5C1-1FD1-4273-8C83-D0715751F3B5}" srcOrd="1" destOrd="0" presId="urn:microsoft.com/office/officeart/2005/8/layout/list1"/>
    <dgm:cxn modelId="{ABFDD758-5772-4B9A-8EF5-5E4AA3C0C949}" type="presParOf" srcId="{75E8901F-B77E-4122-84D2-760FC3D8D40B}" destId="{FD886995-4674-42E7-8702-89DA9F434ED3}" srcOrd="2" destOrd="0" presId="urn:microsoft.com/office/officeart/2005/8/layout/list1"/>
    <dgm:cxn modelId="{CC024298-B254-4363-B287-3A3586EC593E}" type="presParOf" srcId="{75E8901F-B77E-4122-84D2-760FC3D8D40B}" destId="{D27F9926-76AD-47D2-BA74-3496ADDD661B}" srcOrd="3" destOrd="0" presId="urn:microsoft.com/office/officeart/2005/8/layout/list1"/>
    <dgm:cxn modelId="{EB1D9366-8F96-4EF9-A636-E74E6FEC3F68}" type="presParOf" srcId="{75E8901F-B77E-4122-84D2-760FC3D8D40B}" destId="{A45FF604-AC46-4052-8CCB-3C1A5F76350F}" srcOrd="4" destOrd="0" presId="urn:microsoft.com/office/officeart/2005/8/layout/list1"/>
    <dgm:cxn modelId="{EAEE55E1-BA34-49BA-B0C5-63288E40BC0D}" type="presParOf" srcId="{A45FF604-AC46-4052-8CCB-3C1A5F76350F}" destId="{4F00F859-F7E4-4CB4-8CFE-CD58905D64E8}" srcOrd="0" destOrd="0" presId="urn:microsoft.com/office/officeart/2005/8/layout/list1"/>
    <dgm:cxn modelId="{72CBD42E-2581-4C60-AFFC-4286CAD1CA30}" type="presParOf" srcId="{A45FF604-AC46-4052-8CCB-3C1A5F76350F}" destId="{989977EF-8801-4DF2-81E6-6AA0A82BBE67}" srcOrd="1" destOrd="0" presId="urn:microsoft.com/office/officeart/2005/8/layout/list1"/>
    <dgm:cxn modelId="{D6E1F9A5-76B7-4C03-B0F7-6D1FCB532AFE}" type="presParOf" srcId="{75E8901F-B77E-4122-84D2-760FC3D8D40B}" destId="{86BCEDBD-C47D-4D0B-88DC-264171047E3D}" srcOrd="5" destOrd="0" presId="urn:microsoft.com/office/officeart/2005/8/layout/list1"/>
    <dgm:cxn modelId="{0E48AD03-5F95-442E-82EC-B60808DF58AE}" type="presParOf" srcId="{75E8901F-B77E-4122-84D2-760FC3D8D40B}" destId="{8FB2C234-B890-4FE7-902A-F5D65EA5EB15}" srcOrd="6" destOrd="0" presId="urn:microsoft.com/office/officeart/2005/8/layout/list1"/>
    <dgm:cxn modelId="{966308A0-3670-467B-8E05-0D11E44CF575}" type="presParOf" srcId="{75E8901F-B77E-4122-84D2-760FC3D8D40B}" destId="{6B9BBBFA-A655-4D18-BE24-237C2F794D2F}" srcOrd="7" destOrd="0" presId="urn:microsoft.com/office/officeart/2005/8/layout/list1"/>
    <dgm:cxn modelId="{2BAB3E7F-C0A2-484A-8465-A81D905BE040}" type="presParOf" srcId="{75E8901F-B77E-4122-84D2-760FC3D8D40B}" destId="{66C93A34-172A-4C92-A1B3-E8873DFA226C}" srcOrd="8" destOrd="0" presId="urn:microsoft.com/office/officeart/2005/8/layout/list1"/>
    <dgm:cxn modelId="{CB5711D7-B736-4624-AE47-C039F949DE22}" type="presParOf" srcId="{66C93A34-172A-4C92-A1B3-E8873DFA226C}" destId="{0AABA708-99ED-4052-99E2-53D0E836421D}" srcOrd="0" destOrd="0" presId="urn:microsoft.com/office/officeart/2005/8/layout/list1"/>
    <dgm:cxn modelId="{7106420A-CDD9-4969-B854-831E11BC0D94}" type="presParOf" srcId="{66C93A34-172A-4C92-A1B3-E8873DFA226C}" destId="{97F2CB41-C625-4856-BE50-534FE219E3C0}" srcOrd="1" destOrd="0" presId="urn:microsoft.com/office/officeart/2005/8/layout/list1"/>
    <dgm:cxn modelId="{96D07FC5-0C9D-4060-BB62-6E88735618A3}" type="presParOf" srcId="{75E8901F-B77E-4122-84D2-760FC3D8D40B}" destId="{A121D7A7-B9CD-4FEC-B181-40ED97B21904}" srcOrd="9" destOrd="0" presId="urn:microsoft.com/office/officeart/2005/8/layout/list1"/>
    <dgm:cxn modelId="{DBFF5C1F-3644-4542-9847-AFFF33922D30}" type="presParOf" srcId="{75E8901F-B77E-4122-84D2-760FC3D8D40B}" destId="{E056158E-B7C9-4D4E-A397-736637211749}" srcOrd="10" destOrd="0" presId="urn:microsoft.com/office/officeart/2005/8/layout/list1"/>
    <dgm:cxn modelId="{A9812BB5-E049-434C-A850-AE9D209593FC}" type="presParOf" srcId="{75E8901F-B77E-4122-84D2-760FC3D8D40B}" destId="{FE9BE217-6955-48F8-B5D9-7FDDE9915165}" srcOrd="11" destOrd="0" presId="urn:microsoft.com/office/officeart/2005/8/layout/list1"/>
    <dgm:cxn modelId="{0DA4092D-727B-43B4-9EBE-17FADC8A6E27}" type="presParOf" srcId="{75E8901F-B77E-4122-84D2-760FC3D8D40B}" destId="{D223D3CE-B125-4C0F-A45B-8C06396D65DF}" srcOrd="12" destOrd="0" presId="urn:microsoft.com/office/officeart/2005/8/layout/list1"/>
    <dgm:cxn modelId="{8E35316C-39CA-49EE-A5FB-28D6C7B852EA}" type="presParOf" srcId="{D223D3CE-B125-4C0F-A45B-8C06396D65DF}" destId="{368249E9-B764-46EE-B12B-42D999885040}" srcOrd="0" destOrd="0" presId="urn:microsoft.com/office/officeart/2005/8/layout/list1"/>
    <dgm:cxn modelId="{9F69F166-2424-4795-905E-AA893EB29E99}" type="presParOf" srcId="{D223D3CE-B125-4C0F-A45B-8C06396D65DF}" destId="{C6638AC5-F80C-4373-A38B-2B5605E03156}" srcOrd="1" destOrd="0" presId="urn:microsoft.com/office/officeart/2005/8/layout/list1"/>
    <dgm:cxn modelId="{E4E15CF1-5947-4AA8-8884-B6935D7D8297}" type="presParOf" srcId="{75E8901F-B77E-4122-84D2-760FC3D8D40B}" destId="{73A1B723-CEA9-497D-A7BE-1007DDE8557E}" srcOrd="13" destOrd="0" presId="urn:microsoft.com/office/officeart/2005/8/layout/list1"/>
    <dgm:cxn modelId="{A08A395A-60DF-43D1-9566-8DE507C5C134}" type="presParOf" srcId="{75E8901F-B77E-4122-84D2-760FC3D8D40B}" destId="{7ABC535B-069D-4F0F-8548-9BF434808361}" srcOrd="14" destOrd="0" presId="urn:microsoft.com/office/officeart/2005/8/layout/list1"/>
    <dgm:cxn modelId="{44605F00-F6BD-445F-9166-D1B5EAA4982C}" type="presParOf" srcId="{75E8901F-B77E-4122-84D2-760FC3D8D40B}" destId="{468D8DF3-2FEF-4985-9555-C841413EC492}" srcOrd="15" destOrd="0" presId="urn:microsoft.com/office/officeart/2005/8/layout/list1"/>
    <dgm:cxn modelId="{0CF48FFA-F5A9-4F36-8BB4-7A95ABB8BF20}" type="presParOf" srcId="{75E8901F-B77E-4122-84D2-760FC3D8D40B}" destId="{A647D551-BD42-4658-85EC-E3E0AF067A61}" srcOrd="16" destOrd="0" presId="urn:microsoft.com/office/officeart/2005/8/layout/list1"/>
    <dgm:cxn modelId="{EFB782A8-933D-4E59-B99B-8216D841DE8F}" type="presParOf" srcId="{A647D551-BD42-4658-85EC-E3E0AF067A61}" destId="{71B235E2-B915-41B1-A9CF-38D224F70D70}" srcOrd="0" destOrd="0" presId="urn:microsoft.com/office/officeart/2005/8/layout/list1"/>
    <dgm:cxn modelId="{F7C5A6CA-66B9-49DE-AE69-A88D481285F0}" type="presParOf" srcId="{A647D551-BD42-4658-85EC-E3E0AF067A61}" destId="{EDFD74DB-58CE-4A6A-A782-AEF6766B4AE7}" srcOrd="1" destOrd="0" presId="urn:microsoft.com/office/officeart/2005/8/layout/list1"/>
    <dgm:cxn modelId="{E162EA72-763A-4CD7-9FB7-B1E42E11659E}" type="presParOf" srcId="{75E8901F-B77E-4122-84D2-760FC3D8D40B}" destId="{36011DD7-8F88-4129-AC6A-FDFB9F367C86}" srcOrd="17" destOrd="0" presId="urn:microsoft.com/office/officeart/2005/8/layout/list1"/>
    <dgm:cxn modelId="{BF1F3F3E-4946-49A1-881C-D5E468E0DA38}" type="presParOf" srcId="{75E8901F-B77E-4122-84D2-760FC3D8D40B}" destId="{8946AB3C-8B72-48D3-A4D1-9C1514FB44C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9719D-EE83-4439-8E37-9D6DD82D19FD}">
      <dsp:nvSpPr>
        <dsp:cNvPr id="0" name=""/>
        <dsp:cNvSpPr/>
      </dsp:nvSpPr>
      <dsp:spPr>
        <a:xfrm>
          <a:off x="3571" y="260151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Registration of TB </a:t>
          </a:r>
          <a:r>
            <a:rPr lang="en-US" sz="1800" b="1" u="sng" kern="1200" dirty="0"/>
            <a:t>case</a:t>
          </a:r>
          <a:endParaRPr lang="en-GB" sz="1800" b="1" u="sng" kern="1200" dirty="0"/>
        </a:p>
      </dsp:txBody>
      <dsp:txXfrm>
        <a:off x="31015" y="287595"/>
        <a:ext cx="1506815" cy="882133"/>
      </dsp:txXfrm>
    </dsp:sp>
    <dsp:sp modelId="{AA020FA9-D3EB-4681-B859-43B20BDA4BB9}">
      <dsp:nvSpPr>
        <dsp:cNvPr id="0" name=""/>
        <dsp:cNvSpPr/>
      </dsp:nvSpPr>
      <dsp:spPr>
        <a:xfrm>
          <a:off x="1721445" y="535010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1721445" y="612470"/>
        <a:ext cx="231757" cy="232382"/>
      </dsp:txXfrm>
    </dsp:sp>
    <dsp:sp modelId="{79E4EAC1-1966-4D80-982D-972B8C1597FF}">
      <dsp:nvSpPr>
        <dsp:cNvPr id="0" name=""/>
        <dsp:cNvSpPr/>
      </dsp:nvSpPr>
      <dsp:spPr>
        <a:xfrm>
          <a:off x="2189956" y="260151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Laboratory results</a:t>
          </a:r>
          <a:endParaRPr lang="en-GB" sz="1800" kern="1200"/>
        </a:p>
      </dsp:txBody>
      <dsp:txXfrm>
        <a:off x="2217400" y="287595"/>
        <a:ext cx="1506815" cy="882133"/>
      </dsp:txXfrm>
    </dsp:sp>
    <dsp:sp modelId="{1C6B31A5-A866-44C6-B824-A2E6E85D90D1}">
      <dsp:nvSpPr>
        <dsp:cNvPr id="0" name=""/>
        <dsp:cNvSpPr/>
      </dsp:nvSpPr>
      <dsp:spPr>
        <a:xfrm>
          <a:off x="3907829" y="535010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3907829" y="612470"/>
        <a:ext cx="231757" cy="232382"/>
      </dsp:txXfrm>
    </dsp:sp>
    <dsp:sp modelId="{D6592340-65FC-46AE-8745-25CE24BAD755}">
      <dsp:nvSpPr>
        <dsp:cNvPr id="0" name=""/>
        <dsp:cNvSpPr/>
      </dsp:nvSpPr>
      <dsp:spPr>
        <a:xfrm>
          <a:off x="4376340" y="260151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Treatment regimen</a:t>
          </a:r>
          <a:endParaRPr lang="en-GB" sz="1800" kern="1200"/>
        </a:p>
      </dsp:txBody>
      <dsp:txXfrm>
        <a:off x="4403784" y="287595"/>
        <a:ext cx="1506815" cy="882133"/>
      </dsp:txXfrm>
    </dsp:sp>
    <dsp:sp modelId="{5945519C-3EEE-4136-9A1F-84B61C3A04D3}">
      <dsp:nvSpPr>
        <dsp:cNvPr id="0" name=""/>
        <dsp:cNvSpPr/>
      </dsp:nvSpPr>
      <dsp:spPr>
        <a:xfrm>
          <a:off x="6094214" y="535010"/>
          <a:ext cx="331081" cy="38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6094214" y="612470"/>
        <a:ext cx="231757" cy="232382"/>
      </dsp:txXfrm>
    </dsp:sp>
    <dsp:sp modelId="{E8B4E43F-3F46-4311-B43B-5CF04FE41FE5}">
      <dsp:nvSpPr>
        <dsp:cNvPr id="0" name=""/>
        <dsp:cNvSpPr/>
      </dsp:nvSpPr>
      <dsp:spPr>
        <a:xfrm>
          <a:off x="6562724" y="260151"/>
          <a:ext cx="1561703" cy="9370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Outcomes</a:t>
          </a:r>
          <a:endParaRPr lang="en-GB" sz="1800" kern="1200"/>
        </a:p>
      </dsp:txBody>
      <dsp:txXfrm>
        <a:off x="6590168" y="287595"/>
        <a:ext cx="1506815" cy="88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9719D-EE83-4439-8E37-9D6DD82D19FD}">
      <dsp:nvSpPr>
        <dsp:cNvPr id="0" name=""/>
        <dsp:cNvSpPr/>
      </dsp:nvSpPr>
      <dsp:spPr>
        <a:xfrm>
          <a:off x="5035" y="43755"/>
          <a:ext cx="1560959" cy="9804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/>
            <a:t>Registration of </a:t>
          </a:r>
          <a:r>
            <a:rPr lang="en-US" sz="1800" b="1" u="sng" kern="1200" dirty="0"/>
            <a:t>presumptive</a:t>
          </a:r>
          <a:r>
            <a:rPr lang="en-US" sz="1800" u="none" kern="1200" dirty="0"/>
            <a:t> TB case</a:t>
          </a:r>
          <a:endParaRPr lang="en-GB" sz="1800" b="1" u="none" kern="1200" dirty="0"/>
        </a:p>
      </dsp:txBody>
      <dsp:txXfrm>
        <a:off x="33752" y="72472"/>
        <a:ext cx="1503525" cy="923043"/>
      </dsp:txXfrm>
    </dsp:sp>
    <dsp:sp modelId="{AA020FA9-D3EB-4681-B859-43B20BDA4BB9}">
      <dsp:nvSpPr>
        <dsp:cNvPr id="0" name=""/>
        <dsp:cNvSpPr/>
      </dsp:nvSpPr>
      <dsp:spPr>
        <a:xfrm>
          <a:off x="1722090" y="340435"/>
          <a:ext cx="330923" cy="387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722090" y="417858"/>
        <a:ext cx="231646" cy="232271"/>
      </dsp:txXfrm>
    </dsp:sp>
    <dsp:sp modelId="{79E4EAC1-1966-4D80-982D-972B8C1597FF}">
      <dsp:nvSpPr>
        <dsp:cNvPr id="0" name=""/>
        <dsp:cNvSpPr/>
      </dsp:nvSpPr>
      <dsp:spPr>
        <a:xfrm>
          <a:off x="2190378" y="43755"/>
          <a:ext cx="1560959" cy="9804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/>
            <a:t>Laboratory </a:t>
          </a:r>
          <a:r>
            <a:rPr lang="en-US" sz="1800" b="1" u="none" kern="1200"/>
            <a:t>testing</a:t>
          </a:r>
          <a:r>
            <a:rPr lang="en-US" sz="1800" u="none" kern="1200"/>
            <a:t> and results</a:t>
          </a:r>
          <a:endParaRPr lang="en-GB" sz="1800" u="none" kern="1200"/>
        </a:p>
      </dsp:txBody>
      <dsp:txXfrm>
        <a:off x="2219095" y="72472"/>
        <a:ext cx="1503525" cy="923043"/>
      </dsp:txXfrm>
    </dsp:sp>
    <dsp:sp modelId="{1C6B31A5-A866-44C6-B824-A2E6E85D90D1}">
      <dsp:nvSpPr>
        <dsp:cNvPr id="0" name=""/>
        <dsp:cNvSpPr/>
      </dsp:nvSpPr>
      <dsp:spPr>
        <a:xfrm>
          <a:off x="3907433" y="340435"/>
          <a:ext cx="330923" cy="387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907433" y="417858"/>
        <a:ext cx="231646" cy="232271"/>
      </dsp:txXfrm>
    </dsp:sp>
    <dsp:sp modelId="{88ED513A-A31B-49C2-9779-6B7536177F6E}">
      <dsp:nvSpPr>
        <dsp:cNvPr id="0" name=""/>
        <dsp:cNvSpPr/>
      </dsp:nvSpPr>
      <dsp:spPr>
        <a:xfrm>
          <a:off x="4375720" y="43755"/>
          <a:ext cx="1560959" cy="9804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/>
            <a:t>Diagnosis and notification</a:t>
          </a:r>
          <a:endParaRPr lang="en-GB" sz="1800" u="none" kern="1200"/>
        </a:p>
      </dsp:txBody>
      <dsp:txXfrm>
        <a:off x="4404437" y="72472"/>
        <a:ext cx="1503525" cy="923043"/>
      </dsp:txXfrm>
    </dsp:sp>
    <dsp:sp modelId="{D7E93D05-A104-4DB4-88F5-A4D2978D5E60}">
      <dsp:nvSpPr>
        <dsp:cNvPr id="0" name=""/>
        <dsp:cNvSpPr/>
      </dsp:nvSpPr>
      <dsp:spPr>
        <a:xfrm>
          <a:off x="6092775" y="340435"/>
          <a:ext cx="330923" cy="387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092775" y="417858"/>
        <a:ext cx="231646" cy="232271"/>
      </dsp:txXfrm>
    </dsp:sp>
    <dsp:sp modelId="{D6592340-65FC-46AE-8745-25CE24BAD755}">
      <dsp:nvSpPr>
        <dsp:cNvPr id="0" name=""/>
        <dsp:cNvSpPr/>
      </dsp:nvSpPr>
      <dsp:spPr>
        <a:xfrm>
          <a:off x="6561063" y="43755"/>
          <a:ext cx="1560959" cy="9804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/>
            <a:t>Treatment regimen</a:t>
          </a:r>
          <a:endParaRPr lang="en-GB" sz="1800" u="none" kern="1200"/>
        </a:p>
      </dsp:txBody>
      <dsp:txXfrm>
        <a:off x="6589780" y="72472"/>
        <a:ext cx="1503525" cy="923043"/>
      </dsp:txXfrm>
    </dsp:sp>
    <dsp:sp modelId="{5945519C-3EEE-4136-9A1F-84B61C3A04D3}">
      <dsp:nvSpPr>
        <dsp:cNvPr id="0" name=""/>
        <dsp:cNvSpPr/>
      </dsp:nvSpPr>
      <dsp:spPr>
        <a:xfrm>
          <a:off x="8278118" y="340435"/>
          <a:ext cx="330923" cy="387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278118" y="417858"/>
        <a:ext cx="231646" cy="232271"/>
      </dsp:txXfrm>
    </dsp:sp>
    <dsp:sp modelId="{E8B4E43F-3F46-4311-B43B-5CF04FE41FE5}">
      <dsp:nvSpPr>
        <dsp:cNvPr id="0" name=""/>
        <dsp:cNvSpPr/>
      </dsp:nvSpPr>
      <dsp:spPr>
        <a:xfrm>
          <a:off x="8746406" y="43755"/>
          <a:ext cx="1560959" cy="9804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/>
            <a:t>Outcomes</a:t>
          </a:r>
          <a:endParaRPr lang="en-GB" sz="1800" u="none" kern="1200"/>
        </a:p>
      </dsp:txBody>
      <dsp:txXfrm>
        <a:off x="8775123" y="72472"/>
        <a:ext cx="1503525" cy="923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86995-4674-42E7-8702-89DA9F434ED3}">
      <dsp:nvSpPr>
        <dsp:cNvPr id="0" name=""/>
        <dsp:cNvSpPr/>
      </dsp:nvSpPr>
      <dsp:spPr>
        <a:xfrm>
          <a:off x="0" y="209673"/>
          <a:ext cx="6139542" cy="793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497" tIns="145796" rIns="476497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Global-level, country-level (provided by NTP and local partners), NGOs</a:t>
          </a:r>
          <a:endParaRPr lang="en-GB" sz="1800" i="1" kern="1200" dirty="0"/>
        </a:p>
      </dsp:txBody>
      <dsp:txXfrm>
        <a:off x="0" y="209673"/>
        <a:ext cx="6139542" cy="793800"/>
      </dsp:txXfrm>
    </dsp:sp>
    <dsp:sp modelId="{16AC2EF6-04A2-4652-93F7-C6A0B75EFD50}">
      <dsp:nvSpPr>
        <dsp:cNvPr id="0" name=""/>
        <dsp:cNvSpPr/>
      </dsp:nvSpPr>
      <dsp:spPr>
        <a:xfrm>
          <a:off x="306977" y="37137"/>
          <a:ext cx="4297679" cy="2758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42" tIns="0" rIns="1624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Desk review of relevant documents</a:t>
          </a:r>
          <a:endParaRPr lang="en-GB" sz="1800" kern="1200" dirty="0"/>
        </a:p>
      </dsp:txBody>
      <dsp:txXfrm>
        <a:off x="320443" y="50603"/>
        <a:ext cx="4270747" cy="248924"/>
      </dsp:txXfrm>
    </dsp:sp>
    <dsp:sp modelId="{8FB2C234-B890-4FE7-902A-F5D65EA5EB15}">
      <dsp:nvSpPr>
        <dsp:cNvPr id="0" name=""/>
        <dsp:cNvSpPr/>
      </dsp:nvSpPr>
      <dsp:spPr>
        <a:xfrm>
          <a:off x="0" y="1245310"/>
          <a:ext cx="6139542" cy="793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497" tIns="145796" rIns="4764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/>
            <a:t>UiO</a:t>
          </a:r>
          <a:r>
            <a:rPr lang="en-US" sz="1800" kern="1200"/>
            <a:t>, Global Fund, NTP (national and sub-national units), HMIS, partners (e.g. HISP)</a:t>
          </a:r>
          <a:endParaRPr lang="en-GB" sz="1800" kern="1200"/>
        </a:p>
      </dsp:txBody>
      <dsp:txXfrm>
        <a:off x="0" y="1245310"/>
        <a:ext cx="6139542" cy="793800"/>
      </dsp:txXfrm>
    </dsp:sp>
    <dsp:sp modelId="{989977EF-8801-4DF2-81E6-6AA0A82BBE67}">
      <dsp:nvSpPr>
        <dsp:cNvPr id="0" name=""/>
        <dsp:cNvSpPr/>
      </dsp:nvSpPr>
      <dsp:spPr>
        <a:xfrm>
          <a:off x="306977" y="1041273"/>
          <a:ext cx="4297679" cy="3073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42" tIns="0" rIns="1624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Semi-structured interviews</a:t>
          </a:r>
          <a:endParaRPr lang="en-GB" sz="1800" kern="1200" dirty="0"/>
        </a:p>
      </dsp:txBody>
      <dsp:txXfrm>
        <a:off x="321981" y="1056277"/>
        <a:ext cx="4267671" cy="277348"/>
      </dsp:txXfrm>
    </dsp:sp>
    <dsp:sp modelId="{E056158E-B7C9-4D4E-A397-736637211749}">
      <dsp:nvSpPr>
        <dsp:cNvPr id="0" name=""/>
        <dsp:cNvSpPr/>
      </dsp:nvSpPr>
      <dsp:spPr>
        <a:xfrm>
          <a:off x="0" y="2256689"/>
          <a:ext cx="6139542" cy="793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497" tIns="145796" rIns="476497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Considered as those who input data into DHIS2 (e.g. health facility workers, data entry clerks).</a:t>
          </a:r>
          <a:endParaRPr lang="en-GB" sz="1800" kern="1200" dirty="0"/>
        </a:p>
      </dsp:txBody>
      <dsp:txXfrm>
        <a:off x="0" y="2256689"/>
        <a:ext cx="6139542" cy="793800"/>
      </dsp:txXfrm>
    </dsp:sp>
    <dsp:sp modelId="{97F2CB41-C625-4856-BE50-534FE219E3C0}">
      <dsp:nvSpPr>
        <dsp:cNvPr id="0" name=""/>
        <dsp:cNvSpPr/>
      </dsp:nvSpPr>
      <dsp:spPr>
        <a:xfrm>
          <a:off x="306977" y="2076910"/>
          <a:ext cx="4297679" cy="2830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42" tIns="0" rIns="1624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Survey of front-line workers</a:t>
          </a:r>
          <a:endParaRPr lang="en-GB" sz="1800" kern="1200" dirty="0"/>
        </a:p>
      </dsp:txBody>
      <dsp:txXfrm>
        <a:off x="320797" y="2090730"/>
        <a:ext cx="4270039" cy="255458"/>
      </dsp:txXfrm>
    </dsp:sp>
    <dsp:sp modelId="{7ABC535B-069D-4F0F-8548-9BF434808361}">
      <dsp:nvSpPr>
        <dsp:cNvPr id="0" name=""/>
        <dsp:cNvSpPr/>
      </dsp:nvSpPr>
      <dsp:spPr>
        <a:xfrm>
          <a:off x="0" y="3282299"/>
          <a:ext cx="6139542" cy="793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497" tIns="145796" rIns="4764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Qualitative data were </a:t>
          </a:r>
          <a:r>
            <a:rPr lang="en-US" sz="1800" kern="1200" err="1"/>
            <a:t>analysed</a:t>
          </a:r>
          <a:r>
            <a:rPr lang="en-US" sz="1800" kern="1200"/>
            <a:t> looking for emerging themes and specific pertinent information.</a:t>
          </a:r>
          <a:endParaRPr lang="en-GB" sz="1800" kern="1200"/>
        </a:p>
      </dsp:txBody>
      <dsp:txXfrm>
        <a:off x="0" y="3282299"/>
        <a:ext cx="6139542" cy="793800"/>
      </dsp:txXfrm>
    </dsp:sp>
    <dsp:sp modelId="{C6638AC5-F80C-4373-A38B-2B5605E03156}">
      <dsp:nvSpPr>
        <dsp:cNvPr id="0" name=""/>
        <dsp:cNvSpPr/>
      </dsp:nvSpPr>
      <dsp:spPr>
        <a:xfrm>
          <a:off x="306977" y="3088289"/>
          <a:ext cx="4297679" cy="2973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42" tIns="0" rIns="1624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Data analysis</a:t>
          </a:r>
          <a:endParaRPr lang="en-GB" sz="1800" kern="1200"/>
        </a:p>
      </dsp:txBody>
      <dsp:txXfrm>
        <a:off x="321491" y="3102803"/>
        <a:ext cx="4268651" cy="268302"/>
      </dsp:txXfrm>
    </dsp:sp>
    <dsp:sp modelId="{8946AB3C-8B72-48D3-A4D1-9C1514FB44C1}">
      <dsp:nvSpPr>
        <dsp:cNvPr id="0" name=""/>
        <dsp:cNvSpPr/>
      </dsp:nvSpPr>
      <dsp:spPr>
        <a:xfrm>
          <a:off x="0" y="4279492"/>
          <a:ext cx="6139542" cy="793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497" tIns="145796" rIns="47649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Report on findings, strategies to mitigate challenges, recommendations.</a:t>
          </a:r>
          <a:endParaRPr lang="en-GB" sz="1800" kern="1200" dirty="0"/>
        </a:p>
      </dsp:txBody>
      <dsp:txXfrm>
        <a:off x="0" y="4279492"/>
        <a:ext cx="6139542" cy="793800"/>
      </dsp:txXfrm>
    </dsp:sp>
    <dsp:sp modelId="{EDFD74DB-58CE-4A6A-A782-AEF6766B4AE7}">
      <dsp:nvSpPr>
        <dsp:cNvPr id="0" name=""/>
        <dsp:cNvSpPr/>
      </dsp:nvSpPr>
      <dsp:spPr>
        <a:xfrm>
          <a:off x="306977" y="4113899"/>
          <a:ext cx="4297679" cy="2689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42" tIns="0" rIns="1624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Report and synthesis</a:t>
          </a:r>
          <a:endParaRPr lang="en-GB" sz="1800" kern="1200"/>
        </a:p>
      </dsp:txBody>
      <dsp:txXfrm>
        <a:off x="320104" y="4127026"/>
        <a:ext cx="4271425" cy="242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5EA8C-73C4-4E8C-B367-727F0144F498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D740-2C60-4267-9410-4D3FF3D0C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04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876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Integrating DHIS2 within a coherent health system architecture.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Access high-quality </a:t>
            </a:r>
            <a:r>
              <a:rPr lang="en-US" sz="2600" b="1" dirty="0"/>
              <a:t>technical support </a:t>
            </a:r>
            <a:r>
              <a:rPr lang="en-US" sz="2600" dirty="0"/>
              <a:t>from experienced </a:t>
            </a:r>
            <a:r>
              <a:rPr lang="en-US" sz="2600" b="1" dirty="0"/>
              <a:t>local teams </a:t>
            </a:r>
            <a:r>
              <a:rPr lang="en-US" sz="2600" dirty="0"/>
              <a:t>within the MoH (e.g. HMIS) or </a:t>
            </a:r>
            <a:r>
              <a:rPr lang="en-US" sz="2600" b="1" dirty="0"/>
              <a:t>international partners </a:t>
            </a:r>
            <a:r>
              <a:rPr lang="en-US" sz="2600" dirty="0"/>
              <a:t>(e.g. </a:t>
            </a:r>
            <a:r>
              <a:rPr lang="en-US" sz="2600" dirty="0" err="1"/>
              <a:t>HISP</a:t>
            </a:r>
            <a:r>
              <a:rPr lang="en-US" sz="2600" dirty="0"/>
              <a:t>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94EFD-A3B6-419C-AA31-CBB08591A64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50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Integrating DHIS2 within a coherent health system architecture.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Access high-quality </a:t>
            </a:r>
            <a:r>
              <a:rPr lang="en-US" sz="2600" b="1" dirty="0"/>
              <a:t>technical support </a:t>
            </a:r>
            <a:r>
              <a:rPr lang="en-US" sz="2600" dirty="0"/>
              <a:t>from experienced </a:t>
            </a:r>
            <a:r>
              <a:rPr lang="en-US" sz="2600" b="1" dirty="0"/>
              <a:t>local teams </a:t>
            </a:r>
            <a:r>
              <a:rPr lang="en-US" sz="2600" dirty="0"/>
              <a:t>within the MoH (e.g. HMIS) or </a:t>
            </a:r>
            <a:r>
              <a:rPr lang="en-US" sz="2600" b="1" dirty="0"/>
              <a:t>international partners </a:t>
            </a:r>
            <a:r>
              <a:rPr lang="en-US" sz="2600" dirty="0"/>
              <a:t>(e.g. </a:t>
            </a:r>
            <a:r>
              <a:rPr lang="en-US" sz="2600" dirty="0" err="1"/>
              <a:t>HISP</a:t>
            </a:r>
            <a:r>
              <a:rPr lang="en-US" sz="2600" dirty="0"/>
              <a:t>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Strong </a:t>
            </a:r>
            <a:r>
              <a:rPr lang="en-US" sz="2600" b="1" dirty="0"/>
              <a:t>middle-layer</a:t>
            </a:r>
            <a:r>
              <a:rPr lang="en-US" sz="2600" dirty="0"/>
              <a:t> of support with </a:t>
            </a:r>
            <a:r>
              <a:rPr lang="en-US" sz="2600" b="1" dirty="0"/>
              <a:t>communication across layers </a:t>
            </a:r>
            <a:r>
              <a:rPr lang="en-US" sz="2600" dirty="0"/>
              <a:t>to enable district coordinators to </a:t>
            </a:r>
            <a:r>
              <a:rPr lang="en-US" sz="2600" b="1" dirty="0"/>
              <a:t>monitor</a:t>
            </a:r>
            <a:r>
              <a:rPr lang="en-US" sz="2600" dirty="0"/>
              <a:t> and </a:t>
            </a:r>
            <a:r>
              <a:rPr lang="en-US" sz="2600" b="1" dirty="0"/>
              <a:t>support</a:t>
            </a:r>
            <a:r>
              <a:rPr lang="en-US" sz="2600" dirty="0"/>
              <a:t> staff in their administrative units.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Strong </a:t>
            </a:r>
            <a:r>
              <a:rPr lang="en-US" sz="2600" b="1" dirty="0"/>
              <a:t>community of practice </a:t>
            </a:r>
            <a:r>
              <a:rPr lang="en-US" sz="2600" dirty="0"/>
              <a:t>(</a:t>
            </a:r>
            <a:r>
              <a:rPr lang="en-US" sz="2600" dirty="0" err="1"/>
              <a:t>e.g</a:t>
            </a:r>
            <a:r>
              <a:rPr lang="en-US" sz="2600" dirty="0"/>
              <a:t> forums) to support </a:t>
            </a:r>
            <a:r>
              <a:rPr lang="en-US" sz="2600" b="1" dirty="0"/>
              <a:t>learning and development </a:t>
            </a:r>
            <a:r>
              <a:rPr lang="en-US" sz="2600" dirty="0"/>
              <a:t>and/or a </a:t>
            </a:r>
            <a:r>
              <a:rPr lang="en-US" sz="2600" b="1" dirty="0"/>
              <a:t>virtual working group </a:t>
            </a:r>
            <a:r>
              <a:rPr lang="en-US" sz="2600" dirty="0"/>
              <a:t>to facilitate discussion of </a:t>
            </a:r>
            <a:r>
              <a:rPr lang="en-US" sz="2600" b="1" dirty="0"/>
              <a:t>issues and challenges </a:t>
            </a:r>
            <a:r>
              <a:rPr lang="en-US" sz="2600" dirty="0"/>
              <a:t>in real-time.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94EFD-A3B6-419C-AA31-CBB08591A6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4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H" dirty="0"/>
              <a:t>1. Section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includes</a:t>
            </a:r>
            <a:r>
              <a:rPr lang="fr-CH" dirty="0"/>
              <a:t> the interventions and recommendations for all GTB guidelines</a:t>
            </a:r>
          </a:p>
          <a:p>
            <a:pPr lvl="0"/>
            <a:r>
              <a:rPr lang="en-GB" dirty="0"/>
              <a:t>4. It includes workflows that represent both clinical and non-clinical processes for each programmatic area.</a:t>
            </a:r>
          </a:p>
          <a:p>
            <a:pPr lvl="0"/>
            <a:r>
              <a:rPr lang="en-GB" dirty="0"/>
              <a:t>6. Lists the requirements for developing decision support logic, which includes algorithms to help health workers take clinical decision.</a:t>
            </a:r>
          </a:p>
          <a:p>
            <a:pPr lvl="0"/>
            <a:r>
              <a:rPr lang="en-GB" dirty="0"/>
              <a:t>7. There is a detailed description of the indicators for reporting and how these are calculated.</a:t>
            </a:r>
          </a:p>
          <a:p>
            <a:pPr lvl="0"/>
            <a:r>
              <a:rPr lang="en-GB" dirty="0"/>
              <a:t>5. Lists the core data that need to be collected which will feed into the decision support logic and the used to calculate the core indicators.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012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CH" dirty="0"/>
              <a:t>1. Section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includes</a:t>
            </a:r>
            <a:r>
              <a:rPr lang="fr-CH" dirty="0"/>
              <a:t> the interventions and recommendations for all GTB guidelines</a:t>
            </a:r>
          </a:p>
          <a:p>
            <a:pPr lvl="0"/>
            <a:r>
              <a:rPr lang="en-GB" dirty="0"/>
              <a:t>4. It includes workflows that represent both clinical and non-clinical processes for each programmatic area.</a:t>
            </a:r>
          </a:p>
          <a:p>
            <a:pPr lvl="0"/>
            <a:r>
              <a:rPr lang="en-GB" dirty="0"/>
              <a:t>6. Lists the requirements for developing decision support logic, which includes algorithms to help health workers take clinical decision.</a:t>
            </a:r>
          </a:p>
          <a:p>
            <a:pPr lvl="0"/>
            <a:r>
              <a:rPr lang="en-GB" dirty="0"/>
              <a:t>7. There is a detailed description of the indicators for reporting and how these are calculated.</a:t>
            </a:r>
          </a:p>
          <a:p>
            <a:pPr lvl="0"/>
            <a:r>
              <a:rPr lang="en-GB" dirty="0"/>
              <a:t>5. Lists the core data that need to be collected which will feed into the decision support logic and the used to calculate the core indicators.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8CE68-832B-4036-9CCC-2823BBE5D20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71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CH" sz="1200" dirty="0">
                <a:cs typeface="Arial"/>
              </a:rPr>
              <a:t>TO UPDATE</a:t>
            </a: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5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fr-CH" sz="1200" dirty="0">
                <a:cs typeface="Arial"/>
              </a:rPr>
              <a:t>TO UPDATE</a:t>
            </a:r>
            <a:endParaRPr lang="en-GB" sz="12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CE68-832B-4036-9CCC-2823BBE5D2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4147-961B-4DA0-9251-F751370B36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54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476CE2-C4AF-4FD4-995F-CD062BB05A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4147-961B-4DA0-9251-F751370B36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4147-961B-4DA0-9251-F751370B36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7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F4147-961B-4DA0-9251-F751370B36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276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Clear digital health information strategy that </a:t>
            </a:r>
            <a:r>
              <a:rPr lang="en-US" sz="2600" b="1" dirty="0"/>
              <a:t>highlights the need for a</a:t>
            </a:r>
            <a:r>
              <a:rPr lang="en-US" sz="2600" dirty="0"/>
              <a:t> </a:t>
            </a:r>
            <a:r>
              <a:rPr lang="en-US" sz="2600" b="1" dirty="0"/>
              <a:t>patient-centric data platform</a:t>
            </a:r>
            <a:r>
              <a:rPr lang="en-US" sz="2600" dirty="0"/>
              <a:t>, with </a:t>
            </a:r>
            <a:r>
              <a:rPr lang="en-US" sz="2600" b="1" dirty="0" err="1"/>
              <a:t>centralised</a:t>
            </a:r>
            <a:r>
              <a:rPr lang="en-US" sz="2600" dirty="0"/>
              <a:t> elements for coordination and </a:t>
            </a:r>
            <a:r>
              <a:rPr lang="en-US" sz="2600" b="1" dirty="0" err="1"/>
              <a:t>decentralised</a:t>
            </a:r>
            <a:r>
              <a:rPr lang="en-US" sz="2600" dirty="0"/>
              <a:t> elements for implementation and support.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Clear </a:t>
            </a:r>
            <a:r>
              <a:rPr lang="en-US" sz="2600" b="1" dirty="0"/>
              <a:t>implementation and M&amp;E </a:t>
            </a:r>
            <a:r>
              <a:rPr lang="en-US" sz="2600" dirty="0"/>
              <a:t>plan to support piloting and staged scale-up.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Staffing, funding, maintenance and support need to be considered.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94EFD-A3B6-419C-AA31-CBB08591A6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29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Multisectoral </a:t>
            </a:r>
            <a:r>
              <a:rPr lang="en-US" sz="2600" dirty="0"/>
              <a:t>approach, with </a:t>
            </a:r>
            <a:r>
              <a:rPr lang="en-US" sz="2600" b="1" dirty="0"/>
              <a:t>buy-in</a:t>
            </a:r>
            <a:r>
              <a:rPr lang="en-US" sz="2600" dirty="0"/>
              <a:t> from all relevant stakeholders at all levels, </a:t>
            </a:r>
            <a:r>
              <a:rPr lang="en-US" sz="2600" b="1" dirty="0"/>
              <a:t>strong political commitment from the MoH.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Ensuring stakeholders (e.g. NTP, HMIS, MoH) have a </a:t>
            </a:r>
            <a:r>
              <a:rPr lang="en-US" sz="2600" b="1" dirty="0"/>
              <a:t>long-term aligned commitment </a:t>
            </a:r>
            <a:r>
              <a:rPr lang="en-US" sz="2600" dirty="0"/>
              <a:t>to a chosen technology and </a:t>
            </a:r>
            <a:r>
              <a:rPr lang="en-US" sz="2600" b="1" dirty="0"/>
              <a:t>approach</a:t>
            </a:r>
            <a:r>
              <a:rPr lang="en-US" sz="2600" dirty="0"/>
              <a:t> to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94EFD-A3B6-419C-AA31-CBB08591A64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9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852984"/>
            <a:ext cx="2314640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7313"/>
            <a:ext cx="7467600" cy="456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144664"/>
            <a:ext cx="3657600" cy="5027537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E040747-8548-41B1-BFDE-5D22F5E2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344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42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468E8CF-FD15-4140-AAE0-9B6D1BE3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344"/>
            <a:ext cx="11277600" cy="577968"/>
          </a:xfr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9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72" y="3220271"/>
            <a:ext cx="11277600" cy="100488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561372" y="4225159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4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0D277E7-B8AB-6149-A9B0-222EC5A51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7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883BC-ECF6-C547-8C20-CE0694CA2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0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CFAF92-E612-AE40-ABFE-2A513B425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2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95724E3-FDE3-2149-BB91-FE058CAA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2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92776-3670-F24B-B4C8-03460D5C0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0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484C8C0-9FE5-7B48-A8C7-062291516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94C74-EF9E-345C-3203-27380C9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7D5A-053E-4C5B-834C-EC59D6A6CF0E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AE500C-EAC3-59FC-767A-EF112DE4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E02E7-8399-E1A8-9064-E2D85A73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81FF-80C4-4558-AA01-BFCC6FAE1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41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lang="en-US" sz="4800" b="1" i="0" kern="1200" dirty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105805"/>
            <a:ext cx="5638800" cy="390154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69910" y="6013740"/>
            <a:ext cx="8437418" cy="383224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b="1" dirty="0"/>
              <a:t>Building capacity on national strategic planning for TB: expanding WHO’s global pool of consultants in epidemiological and programme reviews </a:t>
            </a:r>
            <a:br>
              <a:rPr lang="en-GB" dirty="0"/>
            </a:br>
            <a:r>
              <a:rPr lang="en-GB" dirty="0"/>
              <a:t>5-9 June 2023 | Makedonia Palace Hotel, Thessaloniki, Greece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 txBox="1">
            <a:spLocks/>
          </p:cNvSpPr>
          <p:nvPr userDrawn="1"/>
        </p:nvSpPr>
        <p:spPr>
          <a:xfrm>
            <a:off x="457200" y="3495958"/>
            <a:ext cx="6167887" cy="461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b="0" dirty="0">
                <a:latin typeface="+mj-lt"/>
              </a:rPr>
              <a:t>Vulnerable Populations,</a:t>
            </a:r>
            <a:r>
              <a:rPr lang="en-US" sz="1500" b="0" baseline="0" dirty="0">
                <a:latin typeface="+mj-lt"/>
              </a:rPr>
              <a:t> Communities and Comorbidities </a:t>
            </a:r>
            <a:r>
              <a:rPr lang="en-US" sz="1500" b="0" dirty="0">
                <a:latin typeface="+mj-lt"/>
              </a:rPr>
              <a:t>Unit</a:t>
            </a:r>
          </a:p>
          <a:p>
            <a:pPr>
              <a:spcBef>
                <a:spcPts val="0"/>
              </a:spcBef>
            </a:pPr>
            <a:r>
              <a:rPr lang="en-US" sz="1500" b="0" dirty="0">
                <a:latin typeface="+mj-lt"/>
              </a:rPr>
              <a:t>Global Tuberculosis </a:t>
            </a:r>
            <a:r>
              <a:rPr lang="en-GB" sz="1500" b="0" noProof="0" dirty="0">
                <a:latin typeface="+mj-lt"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85581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11277600" cy="238760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105804"/>
            <a:ext cx="5638800" cy="378099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rgbClr val="00205C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7A3732-E7A9-B344-8DAE-D56547DA5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2" y="5852984"/>
            <a:ext cx="2314637" cy="70473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69910" y="6013740"/>
            <a:ext cx="8437418" cy="383224"/>
          </a:xfrm>
        </p:spPr>
        <p:txBody>
          <a:bodyPr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 b="1" dirty="0"/>
              <a:t>Building capacity on national strategic planning for TB: expanding WHO’s global pool of consultants in epidemiological and programme reviews </a:t>
            </a:r>
            <a:br>
              <a:rPr lang="en-GB" dirty="0"/>
            </a:br>
            <a:r>
              <a:rPr lang="en-GB" dirty="0"/>
              <a:t>5-9 June 2023 | Makedonia Palace Hotel, Thessaloniki, Greece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 txBox="1">
            <a:spLocks/>
          </p:cNvSpPr>
          <p:nvPr userDrawn="1"/>
        </p:nvSpPr>
        <p:spPr>
          <a:xfrm>
            <a:off x="457199" y="3483903"/>
            <a:ext cx="6167887" cy="505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205C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500" dirty="0">
                <a:latin typeface="+mj-lt"/>
              </a:rPr>
              <a:t>Monitoring,</a:t>
            </a:r>
            <a:r>
              <a:rPr lang="en-US" sz="1500" baseline="0" dirty="0">
                <a:latin typeface="+mj-lt"/>
              </a:rPr>
              <a:t> Evaluation and Strategic Information Unit</a:t>
            </a:r>
            <a:endParaRPr lang="en-US" sz="15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+mj-lt"/>
              </a:rPr>
              <a:t>Global Tuberculosis </a:t>
            </a:r>
            <a:r>
              <a:rPr lang="en-GB" sz="1500" noProof="0" dirty="0">
                <a:latin typeface="+mj-lt"/>
              </a:rPr>
              <a:t>Programme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8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1B0992-9F08-4D46-9772-C6DCA591D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2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8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EC661-474A-1A4C-9F57-9C28C3FE5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5" y="6000906"/>
            <a:ext cx="1828792" cy="556811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00205C"/>
                </a:solidFill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63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3" y="931653"/>
            <a:ext cx="11773083" cy="54657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014608-9125-2581-349F-2F64D682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83478"/>
            <a:ext cx="11976100" cy="77470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DD3D67-CA38-7368-6922-B5D2770AE94E}"/>
              </a:ext>
            </a:extLst>
          </p:cNvPr>
          <p:cNvCxnSpPr/>
          <p:nvPr userDrawn="1"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9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6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701" r:id="rId3"/>
    <p:sldLayoutId id="2147483668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3" r:id="rId15"/>
    <p:sldLayoutId id="2147483697" r:id="rId16"/>
    <p:sldLayoutId id="2147483698" r:id="rId17"/>
    <p:sldLayoutId id="2147483699" r:id="rId18"/>
    <p:sldLayoutId id="214748370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978924000150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bhistoric.org/dhis-web-commons/security/login.ac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eb-staging.lxp.academy.who.int/coursewares/course-v1:WHOA+0039_TB_EN+2023?from=home-courses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iris.who.int/bitstream/handle/10665/129942/9789241548786_eng.pdf?sequence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sismanidisc@who.int" TargetMode="External"/><Relationship Id="rId5" Type="http://schemas.openxmlformats.org/officeDocument/2006/relationships/hyperlink" Target="mailto:lallim@who.int" TargetMode="External"/><Relationship Id="rId4" Type="http://schemas.openxmlformats.org/officeDocument/2006/relationships/hyperlink" Target="mailto:parwatic@who.i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sismanidisc@who.int" TargetMode="External"/><Relationship Id="rId4" Type="http://schemas.openxmlformats.org/officeDocument/2006/relationships/hyperlink" Target="mailto:parwatic@who.in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ay.google.com/store/apps/details?id=com.dhis2&amp;hl=en&amp;gl=US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dhis2.org/wh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docs.dhis2.org/fr/implement/health/dhis2-health-data-toolkit/general-design-principles-for-who-metadata-packages.htm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419"/>
            <a:ext cx="9685283" cy="2387600"/>
          </a:xfrm>
        </p:spPr>
        <p:txBody>
          <a:bodyPr>
            <a:normAutofit/>
          </a:bodyPr>
          <a:lstStyle/>
          <a:p>
            <a:r>
              <a:rPr lang="fr-CH" sz="3600" dirty="0"/>
              <a:t>Digital </a:t>
            </a:r>
            <a:r>
              <a:rPr lang="fr-CH" sz="3600" dirty="0" err="1"/>
              <a:t>products</a:t>
            </a:r>
            <a:r>
              <a:rPr lang="fr-CH" sz="3600" dirty="0"/>
              <a:t> to support TB surveillance and programme planning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Marek Lalli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Africa Regional Workshop on Strengthening TB Monitoring and Evaluation Systems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16 – 19 April 2024 | Dar es Salaam, Tanzania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3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9F843-6FD5-4845-37D9-0CE75B7A9DFA}"/>
              </a:ext>
            </a:extLst>
          </p:cNvPr>
          <p:cNvSpPr txBox="1"/>
          <p:nvPr/>
        </p:nvSpPr>
        <p:spPr>
          <a:xfrm>
            <a:off x="7524199" y="6496519"/>
            <a:ext cx="3126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Lab: access to registration and lab stage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E6BC1-6EE8-45BD-F531-A7907DDC6F51}"/>
              </a:ext>
            </a:extLst>
          </p:cNvPr>
          <p:cNvSpPr txBox="1"/>
          <p:nvPr/>
        </p:nvSpPr>
        <p:spPr>
          <a:xfrm>
            <a:off x="1657810" y="6496519"/>
            <a:ext cx="2087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Health Facility: full access</a:t>
            </a:r>
          </a:p>
        </p:txBody>
      </p:sp>
      <p:pic>
        <p:nvPicPr>
          <p:cNvPr id="4" name="Graphic 3" descr="Man">
            <a:extLst>
              <a:ext uri="{FF2B5EF4-FFF2-40B4-BE49-F238E27FC236}">
                <a16:creationId xmlns:a16="http://schemas.microsoft.com/office/drawing/2014/main" id="{07B05EE7-BBF0-FDB7-4E19-20A59C115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57" y="5975238"/>
            <a:ext cx="515510" cy="515510"/>
          </a:xfrm>
          <a:prstGeom prst="rect">
            <a:avLst/>
          </a:prstGeom>
        </p:spPr>
      </p:pic>
      <p:pic>
        <p:nvPicPr>
          <p:cNvPr id="5" name="Graphic 4" descr="Hospital">
            <a:extLst>
              <a:ext uri="{FF2B5EF4-FFF2-40B4-BE49-F238E27FC236}">
                <a16:creationId xmlns:a16="http://schemas.microsoft.com/office/drawing/2014/main" id="{7FD9FD63-0484-2271-31B6-92E9346DA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4264" y="5909639"/>
            <a:ext cx="646708" cy="64670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755AFF-CD8D-1B19-E074-672F79CF5632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560567" y="6232993"/>
            <a:ext cx="593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4AB8FA0-8F32-514F-DC0E-A8AC7C354075}"/>
              </a:ext>
            </a:extLst>
          </p:cNvPr>
          <p:cNvGrpSpPr/>
          <p:nvPr/>
        </p:nvGrpSpPr>
        <p:grpSpPr>
          <a:xfrm>
            <a:off x="1800972" y="6104778"/>
            <a:ext cx="256429" cy="256429"/>
            <a:chOff x="3690730" y="2836628"/>
            <a:chExt cx="914400" cy="914400"/>
          </a:xfrm>
        </p:grpSpPr>
        <p:pic>
          <p:nvPicPr>
            <p:cNvPr id="8" name="Graphic 7" descr="Garbage">
              <a:extLst>
                <a:ext uri="{FF2B5EF4-FFF2-40B4-BE49-F238E27FC236}">
                  <a16:creationId xmlns:a16="http://schemas.microsoft.com/office/drawing/2014/main" id="{7078B7E5-C18F-D881-A43A-F093F30A6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90730" y="2836628"/>
              <a:ext cx="914400" cy="914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42DC7A-6F73-0D74-32A5-338060180D59}"/>
                </a:ext>
              </a:extLst>
            </p:cNvPr>
            <p:cNvSpPr/>
            <p:nvPr/>
          </p:nvSpPr>
          <p:spPr>
            <a:xfrm>
              <a:off x="4003482" y="3204376"/>
              <a:ext cx="282271" cy="4055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4B7548-3868-30A6-5231-B531C6A72E98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2057401" y="6232992"/>
            <a:ext cx="49658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6ABAB8-A618-E7D3-96D7-7F120405F37A}"/>
              </a:ext>
            </a:extLst>
          </p:cNvPr>
          <p:cNvGrpSpPr/>
          <p:nvPr/>
        </p:nvGrpSpPr>
        <p:grpSpPr>
          <a:xfrm>
            <a:off x="7023233" y="6104777"/>
            <a:ext cx="256429" cy="256429"/>
            <a:chOff x="3690730" y="2836628"/>
            <a:chExt cx="914400" cy="914400"/>
          </a:xfrm>
        </p:grpSpPr>
        <p:pic>
          <p:nvPicPr>
            <p:cNvPr id="12" name="Graphic 11" descr="Garbage">
              <a:extLst>
                <a:ext uri="{FF2B5EF4-FFF2-40B4-BE49-F238E27FC236}">
                  <a16:creationId xmlns:a16="http://schemas.microsoft.com/office/drawing/2014/main" id="{2021B535-60E4-BC05-AB53-927D919B7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90730" y="2836628"/>
              <a:ext cx="914400" cy="9144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29C0CEF-DDBA-DA6C-7170-1E61F7C47DA8}"/>
                </a:ext>
              </a:extLst>
            </p:cNvPr>
            <p:cNvSpPr/>
            <p:nvPr/>
          </p:nvSpPr>
          <p:spPr>
            <a:xfrm>
              <a:off x="4003482" y="3204376"/>
              <a:ext cx="282271" cy="4055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D41CA32-BA6E-8B22-3AF6-361A0DA95E1E}"/>
              </a:ext>
            </a:extLst>
          </p:cNvPr>
          <p:cNvSpPr txBox="1"/>
          <p:nvPr/>
        </p:nvSpPr>
        <p:spPr>
          <a:xfrm>
            <a:off x="7376788" y="6102455"/>
            <a:ext cx="34216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Sample and request form received at the lab</a:t>
            </a:r>
          </a:p>
        </p:txBody>
      </p:sp>
      <p:pic>
        <p:nvPicPr>
          <p:cNvPr id="15" name="Graphic 14" descr="Programmer">
            <a:extLst>
              <a:ext uri="{FF2B5EF4-FFF2-40B4-BE49-F238E27FC236}">
                <a16:creationId xmlns:a16="http://schemas.microsoft.com/office/drawing/2014/main" id="{290B5CAD-849B-17FB-0401-509F7043A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94013" y="5306012"/>
            <a:ext cx="392258" cy="3922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C32306-1869-C894-125C-779A809FCF42}"/>
              </a:ext>
            </a:extLst>
          </p:cNvPr>
          <p:cNvSpPr txBox="1"/>
          <p:nvPr/>
        </p:nvSpPr>
        <p:spPr>
          <a:xfrm>
            <a:off x="7906099" y="5601862"/>
            <a:ext cx="23630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Look up patient in lab module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5D194D-88BC-BED8-F2E6-9CD09C1C4BAE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V="1">
            <a:off x="9087609" y="5909639"/>
            <a:ext cx="0" cy="192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5759F9E-9B73-35C7-EA8F-1D80DB17F29A}"/>
              </a:ext>
            </a:extLst>
          </p:cNvPr>
          <p:cNvSpPr txBox="1"/>
          <p:nvPr/>
        </p:nvSpPr>
        <p:spPr>
          <a:xfrm>
            <a:off x="7279662" y="4878627"/>
            <a:ext cx="150579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No existing record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718FF-BB87-B840-7996-829076500C21}"/>
              </a:ext>
            </a:extLst>
          </p:cNvPr>
          <p:cNvSpPr txBox="1"/>
          <p:nvPr/>
        </p:nvSpPr>
        <p:spPr>
          <a:xfrm>
            <a:off x="9541611" y="4878627"/>
            <a:ext cx="12568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Existing record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96267A-E3F6-6E32-1468-C7B09586BFD3}"/>
              </a:ext>
            </a:extLst>
          </p:cNvPr>
          <p:cNvCxnSpPr>
            <a:cxnSpLocks/>
            <a:stCxn id="16" idx="0"/>
            <a:endCxn id="18" idx="2"/>
          </p:cNvCxnSpPr>
          <p:nvPr/>
        </p:nvCxnSpPr>
        <p:spPr>
          <a:xfrm flipH="1" flipV="1">
            <a:off x="8032561" y="5186404"/>
            <a:ext cx="1055048" cy="415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31D91C-DE73-6E16-8F91-A60D9FAE5C67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V="1">
            <a:off x="9087609" y="5186404"/>
            <a:ext cx="1082412" cy="415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4BDF9E-8A75-4D35-16A4-8649E5A055F1}"/>
              </a:ext>
            </a:extLst>
          </p:cNvPr>
          <p:cNvSpPr txBox="1"/>
          <p:nvPr/>
        </p:nvSpPr>
        <p:spPr>
          <a:xfrm>
            <a:off x="7443809" y="4320554"/>
            <a:ext cx="11775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Create record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06DC2D-F869-43FA-2ACB-B5F7E117D744}"/>
              </a:ext>
            </a:extLst>
          </p:cNvPr>
          <p:cNvSpPr txBox="1"/>
          <p:nvPr/>
        </p:nvSpPr>
        <p:spPr>
          <a:xfrm>
            <a:off x="9552030" y="4320553"/>
            <a:ext cx="123597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Update record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E5FC17-7144-0CE4-F06D-6A83795C6E89}"/>
              </a:ext>
            </a:extLst>
          </p:cNvPr>
          <p:cNvCxnSpPr>
            <a:cxnSpLocks/>
            <a:stCxn id="19" idx="0"/>
            <a:endCxn id="23" idx="2"/>
          </p:cNvCxnSpPr>
          <p:nvPr/>
        </p:nvCxnSpPr>
        <p:spPr>
          <a:xfrm flipH="1" flipV="1">
            <a:off x="10170020" y="4628330"/>
            <a:ext cx="1" cy="250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8E4979-0E66-0627-A7CF-2DD5A8E0E37D}"/>
              </a:ext>
            </a:extLst>
          </p:cNvPr>
          <p:cNvCxnSpPr>
            <a:cxnSpLocks/>
            <a:stCxn id="18" idx="0"/>
            <a:endCxn id="22" idx="2"/>
          </p:cNvCxnSpPr>
          <p:nvPr/>
        </p:nvCxnSpPr>
        <p:spPr>
          <a:xfrm flipH="1" flipV="1">
            <a:off x="8032560" y="4628331"/>
            <a:ext cx="1" cy="25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276DDD7-607A-8A3B-F4C4-99E7210B0FE7}"/>
              </a:ext>
            </a:extLst>
          </p:cNvPr>
          <p:cNvSpPr txBox="1"/>
          <p:nvPr/>
        </p:nvSpPr>
        <p:spPr>
          <a:xfrm>
            <a:off x="7443808" y="3274112"/>
            <a:ext cx="33442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Demographic</a:t>
            </a:r>
            <a:r>
              <a:rPr lang="en-US" sz="1400" dirty="0"/>
              <a:t> and</a:t>
            </a:r>
          </a:p>
          <a:p>
            <a:pPr algn="ctr"/>
            <a:r>
              <a:rPr lang="en-US" sz="1400" dirty="0"/>
              <a:t>sample information recorded in dhis2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FBDA914-D57E-D8AE-B511-C7F75E94C6C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8032560" y="3797334"/>
            <a:ext cx="0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7730273-E543-1C09-372A-33F0768C9B45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10170019" y="3797332"/>
            <a:ext cx="1" cy="52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30166FC-F337-79E9-E11F-32DB2217E60F}"/>
              </a:ext>
            </a:extLst>
          </p:cNvPr>
          <p:cNvSpPr txBox="1"/>
          <p:nvPr/>
        </p:nvSpPr>
        <p:spPr>
          <a:xfrm>
            <a:off x="2878729" y="5143482"/>
            <a:ext cx="20926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Name added to line list with results pending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B009E2-1EC8-B1D1-4AF0-C5695A465F3B}"/>
              </a:ext>
            </a:extLst>
          </p:cNvPr>
          <p:cNvSpPr txBox="1"/>
          <p:nvPr/>
        </p:nvSpPr>
        <p:spPr>
          <a:xfrm>
            <a:off x="431521" y="5138675"/>
            <a:ext cx="20926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Record is open with demographic information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6DBD7E-34E9-30CB-AB3C-595A8FFDDF2A}"/>
              </a:ext>
            </a:extLst>
          </p:cNvPr>
          <p:cNvSpPr/>
          <p:nvPr/>
        </p:nvSpPr>
        <p:spPr>
          <a:xfrm>
            <a:off x="392504" y="5089873"/>
            <a:ext cx="4623683" cy="61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DDBDD8-C6BE-6BA8-D235-7CAF0E5805D3}"/>
              </a:ext>
            </a:extLst>
          </p:cNvPr>
          <p:cNvSpPr txBox="1"/>
          <p:nvPr/>
        </p:nvSpPr>
        <p:spPr>
          <a:xfrm>
            <a:off x="2548215" y="5245125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&amp;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9A255D-FC74-C483-ACB3-161158924606}"/>
              </a:ext>
            </a:extLst>
          </p:cNvPr>
          <p:cNvGrpSpPr/>
          <p:nvPr/>
        </p:nvGrpSpPr>
        <p:grpSpPr>
          <a:xfrm>
            <a:off x="11620729" y="3320167"/>
            <a:ext cx="256429" cy="256429"/>
            <a:chOff x="3690730" y="2836628"/>
            <a:chExt cx="914400" cy="914400"/>
          </a:xfrm>
        </p:grpSpPr>
        <p:pic>
          <p:nvPicPr>
            <p:cNvPr id="34" name="Graphic 33" descr="Garbage">
              <a:extLst>
                <a:ext uri="{FF2B5EF4-FFF2-40B4-BE49-F238E27FC236}">
                  <a16:creationId xmlns:a16="http://schemas.microsoft.com/office/drawing/2014/main" id="{AEC32244-C365-5FBF-BE55-D96009AAA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90730" y="2836628"/>
              <a:ext cx="914400" cy="9144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BFE5EF-7B07-D562-467D-768428D5E30D}"/>
                </a:ext>
              </a:extLst>
            </p:cNvPr>
            <p:cNvSpPr/>
            <p:nvPr/>
          </p:nvSpPr>
          <p:spPr>
            <a:xfrm>
              <a:off x="4003482" y="3204376"/>
              <a:ext cx="282271" cy="4055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6" name="Graphic 35" descr="Microscope">
            <a:extLst>
              <a:ext uri="{FF2B5EF4-FFF2-40B4-BE49-F238E27FC236}">
                <a16:creationId xmlns:a16="http://schemas.microsoft.com/office/drawing/2014/main" id="{C50DFFE4-4B1D-CCE3-86D1-5F2DFB6658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3991" y="2611514"/>
            <a:ext cx="428045" cy="428045"/>
          </a:xfrm>
          <a:prstGeom prst="rect">
            <a:avLst/>
          </a:prstGeom>
        </p:spPr>
      </p:pic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E5E83770-1C27-6585-3A18-7C32C7D00D6F}"/>
              </a:ext>
            </a:extLst>
          </p:cNvPr>
          <p:cNvCxnSpPr>
            <a:stCxn id="14" idx="3"/>
            <a:endCxn id="34" idx="2"/>
          </p:cNvCxnSpPr>
          <p:nvPr/>
        </p:nvCxnSpPr>
        <p:spPr>
          <a:xfrm flipV="1">
            <a:off x="10798430" y="3576596"/>
            <a:ext cx="950514" cy="267974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B574B75-69E0-69C0-BEAE-AD099560FDB0}"/>
              </a:ext>
            </a:extLst>
          </p:cNvPr>
          <p:cNvCxnSpPr>
            <a:cxnSpLocks/>
            <a:stCxn id="34" idx="0"/>
            <a:endCxn id="36" idx="2"/>
          </p:cNvCxnSpPr>
          <p:nvPr/>
        </p:nvCxnSpPr>
        <p:spPr>
          <a:xfrm flipH="1" flipV="1">
            <a:off x="11748014" y="3039559"/>
            <a:ext cx="930" cy="280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D47345-EEA1-76B7-FE34-C57319177CED}"/>
              </a:ext>
            </a:extLst>
          </p:cNvPr>
          <p:cNvSpPr txBox="1"/>
          <p:nvPr/>
        </p:nvSpPr>
        <p:spPr>
          <a:xfrm>
            <a:off x="7443807" y="2672655"/>
            <a:ext cx="334420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Results</a:t>
            </a:r>
            <a:r>
              <a:rPr lang="en-US" sz="1400" dirty="0"/>
              <a:t> recorded in dhis2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B2FCFFF-7AA7-B660-7ACA-F2A946FA2A29}"/>
              </a:ext>
            </a:extLst>
          </p:cNvPr>
          <p:cNvCxnSpPr>
            <a:stCxn id="36" idx="1"/>
            <a:endCxn id="39" idx="3"/>
          </p:cNvCxnSpPr>
          <p:nvPr/>
        </p:nvCxnSpPr>
        <p:spPr>
          <a:xfrm flipH="1">
            <a:off x="10788008" y="2825537"/>
            <a:ext cx="745983" cy="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A806A5D-A98B-A41D-4B67-2F42E74E11D2}"/>
              </a:ext>
            </a:extLst>
          </p:cNvPr>
          <p:cNvSpPr txBox="1"/>
          <p:nvPr/>
        </p:nvSpPr>
        <p:spPr>
          <a:xfrm>
            <a:off x="2878729" y="4289588"/>
            <a:ext cx="20926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Line list is updated with lab results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EEC29-405E-007D-E307-27B1B16868CF}"/>
              </a:ext>
            </a:extLst>
          </p:cNvPr>
          <p:cNvSpPr txBox="1"/>
          <p:nvPr/>
        </p:nvSpPr>
        <p:spPr>
          <a:xfrm>
            <a:off x="431521" y="4284781"/>
            <a:ext cx="20926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Record is updated with lab results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2FFF2E-D527-886E-B4AE-58FFF5F26D28}"/>
              </a:ext>
            </a:extLst>
          </p:cNvPr>
          <p:cNvSpPr/>
          <p:nvPr/>
        </p:nvSpPr>
        <p:spPr>
          <a:xfrm>
            <a:off x="392504" y="4235979"/>
            <a:ext cx="4623683" cy="61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FB824B-E41D-8445-4434-71F0E281CE61}"/>
              </a:ext>
            </a:extLst>
          </p:cNvPr>
          <p:cNvSpPr txBox="1"/>
          <p:nvPr/>
        </p:nvSpPr>
        <p:spPr>
          <a:xfrm>
            <a:off x="2548215" y="4391231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&amp;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FBC215-98A4-7327-776B-DF470BF784FE}"/>
              </a:ext>
            </a:extLst>
          </p:cNvPr>
          <p:cNvSpPr txBox="1"/>
          <p:nvPr/>
        </p:nvSpPr>
        <p:spPr>
          <a:xfrm>
            <a:off x="1101248" y="3547093"/>
            <a:ext cx="7532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Positive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AE54039-943D-6BA8-C329-25694430D958}"/>
              </a:ext>
            </a:extLst>
          </p:cNvPr>
          <p:cNvCxnSpPr>
            <a:stCxn id="43" idx="0"/>
            <a:endCxn id="45" idx="2"/>
          </p:cNvCxnSpPr>
          <p:nvPr/>
        </p:nvCxnSpPr>
        <p:spPr>
          <a:xfrm rot="16200000" flipV="1">
            <a:off x="1900548" y="3432181"/>
            <a:ext cx="381109" cy="12264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C135E843-2AA5-BDF3-11D2-5C88AC6BDBC5}"/>
              </a:ext>
            </a:extLst>
          </p:cNvPr>
          <p:cNvCxnSpPr>
            <a:cxnSpLocks/>
            <a:stCxn id="43" idx="0"/>
            <a:endCxn id="52" idx="2"/>
          </p:cNvCxnSpPr>
          <p:nvPr/>
        </p:nvCxnSpPr>
        <p:spPr>
          <a:xfrm rot="5400000" flipH="1" flipV="1">
            <a:off x="3124151" y="3435064"/>
            <a:ext cx="381110" cy="12207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2589DA9-5271-ED32-5546-1416EA60C531}"/>
              </a:ext>
            </a:extLst>
          </p:cNvPr>
          <p:cNvSpPr txBox="1"/>
          <p:nvPr/>
        </p:nvSpPr>
        <p:spPr>
          <a:xfrm>
            <a:off x="814586" y="1904344"/>
            <a:ext cx="132654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Fill in the rest of the information and notify the case as per BAU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07F366D-EF57-B021-7DAD-017FB32F881E}"/>
              </a:ext>
            </a:extLst>
          </p:cNvPr>
          <p:cNvCxnSpPr>
            <a:cxnSpLocks/>
            <a:stCxn id="45" idx="0"/>
            <a:endCxn id="48" idx="2"/>
          </p:cNvCxnSpPr>
          <p:nvPr/>
        </p:nvCxnSpPr>
        <p:spPr>
          <a:xfrm flipV="1">
            <a:off x="1477858" y="3289339"/>
            <a:ext cx="0" cy="257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AF9996B2-518F-C32B-E0A3-E5D77FA7A666}"/>
              </a:ext>
            </a:extLst>
          </p:cNvPr>
          <p:cNvCxnSpPr>
            <a:cxnSpLocks/>
            <a:stCxn id="53" idx="0"/>
            <a:endCxn id="55" idx="3"/>
          </p:cNvCxnSpPr>
          <p:nvPr/>
        </p:nvCxnSpPr>
        <p:spPr>
          <a:xfrm rot="16200000" flipV="1">
            <a:off x="3586477" y="2441756"/>
            <a:ext cx="485629" cy="1915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D086335-0702-D973-5FAE-0BC7917D1982}"/>
              </a:ext>
            </a:extLst>
          </p:cNvPr>
          <p:cNvCxnSpPr>
            <a:cxnSpLocks/>
            <a:stCxn id="55" idx="1"/>
          </p:cNvCxnSpPr>
          <p:nvPr/>
        </p:nvCxnSpPr>
        <p:spPr>
          <a:xfrm flipH="1" flipV="1">
            <a:off x="2141130" y="2292366"/>
            <a:ext cx="698950" cy="2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A95465A-3229-531C-9B90-CD5507D63B56}"/>
              </a:ext>
            </a:extLst>
          </p:cNvPr>
          <p:cNvSpPr txBox="1"/>
          <p:nvPr/>
        </p:nvSpPr>
        <p:spPr>
          <a:xfrm>
            <a:off x="3510689" y="3547092"/>
            <a:ext cx="82875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Negative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064BC8-1079-E2C9-DC02-31275C32186D}"/>
              </a:ext>
            </a:extLst>
          </p:cNvPr>
          <p:cNvSpPr txBox="1"/>
          <p:nvPr/>
        </p:nvSpPr>
        <p:spPr>
          <a:xfrm>
            <a:off x="3357267" y="2780345"/>
            <a:ext cx="11355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Differential diagnosis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7341516-35DB-55C1-C8AA-CCA1B015CE96}"/>
              </a:ext>
            </a:extLst>
          </p:cNvPr>
          <p:cNvCxnSpPr>
            <a:cxnSpLocks/>
            <a:stCxn id="52" idx="0"/>
            <a:endCxn id="53" idx="2"/>
          </p:cNvCxnSpPr>
          <p:nvPr/>
        </p:nvCxnSpPr>
        <p:spPr>
          <a:xfrm flipH="1" flipV="1">
            <a:off x="3925065" y="3303565"/>
            <a:ext cx="1" cy="24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0A1BE36-CC29-67A0-6D50-60B19D96CDCD}"/>
              </a:ext>
            </a:extLst>
          </p:cNvPr>
          <p:cNvSpPr txBox="1"/>
          <p:nvPr/>
        </p:nvSpPr>
        <p:spPr>
          <a:xfrm>
            <a:off x="2840080" y="2033106"/>
            <a:ext cx="8934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Clinical diagnosis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51A335-6A4C-9FD8-0E32-836DA75B63DD}"/>
              </a:ext>
            </a:extLst>
          </p:cNvPr>
          <p:cNvSpPr txBox="1"/>
          <p:nvPr/>
        </p:nvSpPr>
        <p:spPr>
          <a:xfrm>
            <a:off x="4124757" y="2138477"/>
            <a:ext cx="67674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 TB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7891FB91-F223-D1E9-6EEA-E95A907C3942}"/>
              </a:ext>
            </a:extLst>
          </p:cNvPr>
          <p:cNvCxnSpPr>
            <a:cxnSpLocks/>
            <a:stCxn id="53" idx="0"/>
            <a:endCxn id="56" idx="1"/>
          </p:cNvCxnSpPr>
          <p:nvPr/>
        </p:nvCxnSpPr>
        <p:spPr>
          <a:xfrm rot="5400000" flipH="1" flipV="1">
            <a:off x="3780922" y="2436510"/>
            <a:ext cx="487979" cy="19969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7564F0A-8A91-FCCB-EB54-0C3020C220DC}"/>
              </a:ext>
            </a:extLst>
          </p:cNvPr>
          <p:cNvSpPr txBox="1"/>
          <p:nvPr/>
        </p:nvSpPr>
        <p:spPr>
          <a:xfrm>
            <a:off x="5128544" y="2137475"/>
            <a:ext cx="60403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Close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76A960-489E-A916-5D6F-C3AE3D2D7945}"/>
              </a:ext>
            </a:extLst>
          </p:cNvPr>
          <p:cNvCxnSpPr>
            <a:cxnSpLocks/>
            <a:stCxn id="56" idx="3"/>
            <a:endCxn id="58" idx="1"/>
          </p:cNvCxnSpPr>
          <p:nvPr/>
        </p:nvCxnSpPr>
        <p:spPr>
          <a:xfrm flipV="1">
            <a:off x="4801502" y="2291364"/>
            <a:ext cx="327042" cy="1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0" name="Graphic 59" descr="Programmer">
            <a:extLst>
              <a:ext uri="{FF2B5EF4-FFF2-40B4-BE49-F238E27FC236}">
                <a16:creationId xmlns:a16="http://schemas.microsoft.com/office/drawing/2014/main" id="{0D5802B6-3D64-6768-C0E4-0F7D209A8B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0068" y="2152017"/>
            <a:ext cx="392258" cy="392258"/>
          </a:xfrm>
          <a:prstGeom prst="rect">
            <a:avLst/>
          </a:prstGeom>
        </p:spPr>
      </p:pic>
      <p:pic>
        <p:nvPicPr>
          <p:cNvPr id="61" name="Graphic 60" descr="Programmer">
            <a:extLst>
              <a:ext uri="{FF2B5EF4-FFF2-40B4-BE49-F238E27FC236}">
                <a16:creationId xmlns:a16="http://schemas.microsoft.com/office/drawing/2014/main" id="{48E03B85-2E7A-452E-4FB5-475475D0B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7679" y="3052328"/>
            <a:ext cx="392258" cy="392258"/>
          </a:xfrm>
          <a:prstGeom prst="rect">
            <a:avLst/>
          </a:prstGeom>
        </p:spPr>
      </p:pic>
      <p:pic>
        <p:nvPicPr>
          <p:cNvPr id="62" name="Graphic 61" descr="Programmer">
            <a:extLst>
              <a:ext uri="{FF2B5EF4-FFF2-40B4-BE49-F238E27FC236}">
                <a16:creationId xmlns:a16="http://schemas.microsoft.com/office/drawing/2014/main" id="{3C62263F-B619-C266-1B7B-DF078B0A0A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456" y="1681013"/>
            <a:ext cx="392258" cy="39225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D936BDC0-02C1-65AA-FB3F-95544BCD81B1}"/>
              </a:ext>
            </a:extLst>
          </p:cNvPr>
          <p:cNvGrpSpPr/>
          <p:nvPr/>
        </p:nvGrpSpPr>
        <p:grpSpPr>
          <a:xfrm>
            <a:off x="4757550" y="4037514"/>
            <a:ext cx="475747" cy="427481"/>
            <a:chOff x="4625790" y="4736894"/>
            <a:chExt cx="475747" cy="4653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9AC53A-DA27-4102-A4FE-13E70E48A7A4}"/>
                </a:ext>
              </a:extLst>
            </p:cNvPr>
            <p:cNvSpPr/>
            <p:nvPr/>
          </p:nvSpPr>
          <p:spPr>
            <a:xfrm>
              <a:off x="4625790" y="4760192"/>
              <a:ext cx="465326" cy="36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5" name="Graphic 64" descr="Stream">
              <a:extLst>
                <a:ext uri="{FF2B5EF4-FFF2-40B4-BE49-F238E27FC236}">
                  <a16:creationId xmlns:a16="http://schemas.microsoft.com/office/drawing/2014/main" id="{6E2D6F11-98C6-C7C0-9ECE-59DE9244E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36211" y="4736894"/>
              <a:ext cx="465326" cy="465326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C4C8DD-2DDD-7024-3DD0-879A7710A2D6}"/>
              </a:ext>
            </a:extLst>
          </p:cNvPr>
          <p:cNvGrpSpPr/>
          <p:nvPr/>
        </p:nvGrpSpPr>
        <p:grpSpPr>
          <a:xfrm>
            <a:off x="4785949" y="4923663"/>
            <a:ext cx="475747" cy="427481"/>
            <a:chOff x="4625790" y="4736894"/>
            <a:chExt cx="475747" cy="46532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811C9FE-A182-3974-481F-5EE417CE4E41}"/>
                </a:ext>
              </a:extLst>
            </p:cNvPr>
            <p:cNvSpPr/>
            <p:nvPr/>
          </p:nvSpPr>
          <p:spPr>
            <a:xfrm>
              <a:off x="4625790" y="4760192"/>
              <a:ext cx="465326" cy="36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Graphic 67" descr="Stream">
              <a:extLst>
                <a:ext uri="{FF2B5EF4-FFF2-40B4-BE49-F238E27FC236}">
                  <a16:creationId xmlns:a16="http://schemas.microsoft.com/office/drawing/2014/main" id="{50BDE8D6-694A-ADFC-2553-9B742E212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36211" y="4736894"/>
              <a:ext cx="465326" cy="465326"/>
            </a:xfrm>
            <a:prstGeom prst="rect">
              <a:avLst/>
            </a:prstGeom>
          </p:spPr>
        </p:pic>
      </p:grp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9919C0AD-7886-1282-54CB-FD72D6571063}"/>
              </a:ext>
            </a:extLst>
          </p:cNvPr>
          <p:cNvCxnSpPr>
            <a:stCxn id="26" idx="1"/>
            <a:endCxn id="31" idx="3"/>
          </p:cNvCxnSpPr>
          <p:nvPr/>
        </p:nvCxnSpPr>
        <p:spPr>
          <a:xfrm rot="10800000" flipV="1">
            <a:off x="5016188" y="3535721"/>
            <a:ext cx="2427621" cy="1863333"/>
          </a:xfrm>
          <a:prstGeom prst="bentConnector3">
            <a:avLst>
              <a:gd name="adj1" fmla="val 4176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429DC958-3F56-382C-EBA4-FAAF54EAFB4C}"/>
              </a:ext>
            </a:extLst>
          </p:cNvPr>
          <p:cNvCxnSpPr>
            <a:stCxn id="39" idx="1"/>
            <a:endCxn id="43" idx="3"/>
          </p:cNvCxnSpPr>
          <p:nvPr/>
        </p:nvCxnSpPr>
        <p:spPr>
          <a:xfrm rot="10800000" flipV="1">
            <a:off x="5016187" y="2826543"/>
            <a:ext cx="2427620" cy="17186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BA743A41-DF20-FFC9-7358-8196C16A0B9C}"/>
              </a:ext>
            </a:extLst>
          </p:cNvPr>
          <p:cNvSpPr txBox="1"/>
          <p:nvPr/>
        </p:nvSpPr>
        <p:spPr>
          <a:xfrm>
            <a:off x="471665" y="1309236"/>
            <a:ext cx="19672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Dashboards populated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2671285-F6C0-8EA5-2FCB-2781B1CCC72A}"/>
              </a:ext>
            </a:extLst>
          </p:cNvPr>
          <p:cNvCxnSpPr>
            <a:cxnSpLocks/>
            <a:endCxn id="71" idx="2"/>
          </p:cNvCxnSpPr>
          <p:nvPr/>
        </p:nvCxnSpPr>
        <p:spPr>
          <a:xfrm flipH="1" flipV="1">
            <a:off x="1455279" y="1617013"/>
            <a:ext cx="1" cy="293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24C89D4-FF75-4E6D-52A0-48B5639BFBBA}"/>
              </a:ext>
            </a:extLst>
          </p:cNvPr>
          <p:cNvSpPr txBox="1"/>
          <p:nvPr/>
        </p:nvSpPr>
        <p:spPr>
          <a:xfrm>
            <a:off x="2800743" y="1199885"/>
            <a:ext cx="19672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Routine analysis of standardised indicators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1CC05EC-B76E-E588-6145-534571DB72A2}"/>
              </a:ext>
            </a:extLst>
          </p:cNvPr>
          <p:cNvCxnSpPr>
            <a:cxnSpLocks/>
            <a:stCxn id="71" idx="3"/>
            <a:endCxn id="73" idx="1"/>
          </p:cNvCxnSpPr>
          <p:nvPr/>
        </p:nvCxnSpPr>
        <p:spPr>
          <a:xfrm flipV="1">
            <a:off x="2438893" y="1461495"/>
            <a:ext cx="361850" cy="1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Graphic 74" descr="Statistics">
            <a:extLst>
              <a:ext uri="{FF2B5EF4-FFF2-40B4-BE49-F238E27FC236}">
                <a16:creationId xmlns:a16="http://schemas.microsoft.com/office/drawing/2014/main" id="{7385D700-C2D8-0B53-009C-6D7ED04CFA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61197" y="1281040"/>
            <a:ext cx="335672" cy="335672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3E611C3-A513-D782-6DB7-9B6F7809A1BD}"/>
              </a:ext>
            </a:extLst>
          </p:cNvPr>
          <p:cNvGrpSpPr/>
          <p:nvPr/>
        </p:nvGrpSpPr>
        <p:grpSpPr>
          <a:xfrm>
            <a:off x="154630" y="1055910"/>
            <a:ext cx="475747" cy="427481"/>
            <a:chOff x="4625790" y="4736894"/>
            <a:chExt cx="475747" cy="46532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5661210-17BB-7249-FCD9-9A1296171B4D}"/>
                </a:ext>
              </a:extLst>
            </p:cNvPr>
            <p:cNvSpPr/>
            <p:nvPr/>
          </p:nvSpPr>
          <p:spPr>
            <a:xfrm>
              <a:off x="4625790" y="4760192"/>
              <a:ext cx="465326" cy="36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Graphic 77" descr="Stream">
              <a:extLst>
                <a:ext uri="{FF2B5EF4-FFF2-40B4-BE49-F238E27FC236}">
                  <a16:creationId xmlns:a16="http://schemas.microsoft.com/office/drawing/2014/main" id="{80F90826-B059-7040-67F3-A110CF79B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636211" y="4736894"/>
              <a:ext cx="465326" cy="465326"/>
            </a:xfrm>
            <a:prstGeom prst="rect">
              <a:avLst/>
            </a:prstGeom>
          </p:spPr>
        </p:pic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FADC89D3-F172-F417-4D87-9BE2C8B8FAAC}"/>
              </a:ext>
            </a:extLst>
          </p:cNvPr>
          <p:cNvSpPr txBox="1"/>
          <p:nvPr/>
        </p:nvSpPr>
        <p:spPr>
          <a:xfrm flipH="1">
            <a:off x="6459245" y="1238618"/>
            <a:ext cx="5355490" cy="954107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Opportunities at the lab: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Interoperability with LIS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UiO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has had success with COVID module).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Connection with digital diagnostics (e.g. GeneXpert).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Full digitization of paper lab registers for TB.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4B4B6701-00A2-99AF-2459-48ECE45D4D4E}"/>
              </a:ext>
            </a:extLst>
          </p:cNvPr>
          <p:cNvSpPr txBox="1">
            <a:spLocks/>
          </p:cNvSpPr>
          <p:nvPr/>
        </p:nvSpPr>
        <p:spPr>
          <a:xfrm>
            <a:off x="1524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DHIS2: case-based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9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D3AC-C61F-4514-9952-3E2E7F6D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Objectives:</a:t>
            </a:r>
            <a:endParaRPr lang="en-US" sz="2400" b="1" dirty="0">
              <a:cs typeface="Calibri"/>
            </a:endParaRPr>
          </a:p>
          <a:p>
            <a:r>
              <a:rPr lang="en-US" sz="2400" dirty="0"/>
              <a:t>Recording of presumptive TB cases that are sent to the lab for testing.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Create a “link” with case surveillance system and sharing of lab testing results in real-time.</a:t>
            </a:r>
            <a:endParaRPr lang="en-US" sz="2400" dirty="0">
              <a:cs typeface="Calibri"/>
            </a:endParaRPr>
          </a:p>
          <a:p>
            <a:r>
              <a:rPr lang="en-US" sz="2400" dirty="0" err="1"/>
              <a:t>Minimise</a:t>
            </a:r>
            <a:r>
              <a:rPr lang="en-US" sz="2400" dirty="0"/>
              <a:t> lab data linkage and quality issues, and support health facility on interpreting quality of lab results.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Sharing of data with TB programme such that the unit is appropriate for surveillance analysis (person vs test).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What the update does </a:t>
            </a:r>
            <a:r>
              <a:rPr lang="en-US" sz="2400" b="1" u="sng" dirty="0"/>
              <a:t>not</a:t>
            </a:r>
            <a:r>
              <a:rPr lang="en-US" sz="2400" b="1" dirty="0"/>
              <a:t> do or isn't:</a:t>
            </a:r>
            <a:endParaRPr lang="en-US" sz="2400" dirty="0"/>
          </a:p>
          <a:p>
            <a:r>
              <a:rPr lang="en-US" sz="2400" dirty="0"/>
              <a:t>Not intended as a full laboratory information system.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Not fit for processes related to lab management.</a:t>
            </a:r>
            <a:endParaRPr lang="en-US" sz="2400" dirty="0">
              <a:cs typeface="Calibri"/>
            </a:endParaRPr>
          </a:p>
          <a:p>
            <a:r>
              <a:rPr lang="en-US" sz="2400" dirty="0"/>
              <a:t>Not intended to replace existing functional systems.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D7265-1F19-EFE7-387D-D692C8774DEA}"/>
              </a:ext>
            </a:extLst>
          </p:cNvPr>
          <p:cNvSpPr txBox="1">
            <a:spLocks/>
          </p:cNvSpPr>
          <p:nvPr/>
        </p:nvSpPr>
        <p:spPr>
          <a:xfrm>
            <a:off x="1524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DHIS2: case-based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1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7AB258-E25E-7B5B-A76A-05B0E044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5" y="2869934"/>
            <a:ext cx="7192470" cy="293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9A0FF1-4016-50ED-7AE0-CC8ADB5DA9AC}"/>
              </a:ext>
            </a:extLst>
          </p:cNvPr>
          <p:cNvSpPr txBox="1"/>
          <p:nvPr/>
        </p:nvSpPr>
        <p:spPr>
          <a:xfrm>
            <a:off x="1527603" y="59015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Inter"/>
              </a:rPr>
              <a:t> </a:t>
            </a:r>
            <a:r>
              <a:rPr lang="en-US" b="0" i="0" u="sng" dirty="0">
                <a:effectLst/>
                <a:latin typeface="Inter"/>
                <a:hlinkClick r:id="rId3"/>
              </a:rPr>
              <a:t>“WHO consolidated guidelines on tuberculosis: module 1: prevention: tuberculosis preventive treatment”</a:t>
            </a:r>
            <a:r>
              <a:rPr lang="en-US" b="0" i="0" dirty="0">
                <a:effectLst/>
                <a:latin typeface="Inter"/>
              </a:rPr>
              <a:t>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4B59F-3D4C-726A-A22A-8CA44B98C2C3}"/>
              </a:ext>
            </a:extLst>
          </p:cNvPr>
          <p:cNvSpPr txBox="1"/>
          <p:nvPr/>
        </p:nvSpPr>
        <p:spPr>
          <a:xfrm>
            <a:off x="1699410" y="1812301"/>
            <a:ext cx="306745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err="1"/>
              <a:t>Available</a:t>
            </a:r>
            <a:r>
              <a:rPr lang="fr-CH" sz="2000" b="1" dirty="0"/>
              <a:t> in </a:t>
            </a:r>
            <a:r>
              <a:rPr lang="fr-CH" sz="2000" b="1" dirty="0" err="1"/>
              <a:t>both</a:t>
            </a:r>
            <a:r>
              <a:rPr lang="fr-CH" sz="2000" b="1" dirty="0"/>
              <a:t> </a:t>
            </a:r>
            <a:r>
              <a:rPr lang="fr-CH" sz="2000" b="1" dirty="0" err="1"/>
              <a:t>aggregate</a:t>
            </a:r>
            <a:r>
              <a:rPr lang="fr-CH" sz="2000" b="1" dirty="0"/>
              <a:t> package and as a case-</a:t>
            </a:r>
            <a:r>
              <a:rPr lang="fr-CH" sz="2000" b="1" dirty="0" err="1"/>
              <a:t>based</a:t>
            </a:r>
            <a:r>
              <a:rPr lang="fr-CH" sz="2000" b="1" dirty="0"/>
              <a:t> module (to </a:t>
            </a:r>
            <a:r>
              <a:rPr lang="fr-CH" sz="2000" b="1" dirty="0" err="1"/>
              <a:t>link</a:t>
            </a:r>
            <a:r>
              <a:rPr lang="fr-CH" sz="2000" b="1" dirty="0"/>
              <a:t> </a:t>
            </a:r>
            <a:r>
              <a:rPr lang="fr-CH" sz="2000" b="1" dirty="0" err="1"/>
              <a:t>with</a:t>
            </a:r>
            <a:r>
              <a:rPr lang="fr-CH" sz="2000" b="1" dirty="0"/>
              <a:t> case surveillance module)</a:t>
            </a:r>
            <a:endParaRPr lang="en-GB" sz="20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4613EE-D7F5-4B4C-C30F-2A396CEADC4E}"/>
              </a:ext>
            </a:extLst>
          </p:cNvPr>
          <p:cNvSpPr txBox="1">
            <a:spLocks/>
          </p:cNvSpPr>
          <p:nvPr/>
        </p:nvSpPr>
        <p:spPr>
          <a:xfrm>
            <a:off x="1778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DHIS2: case-based tracker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758A9-387F-37B3-295A-C01E0E64CBA4}"/>
              </a:ext>
            </a:extLst>
          </p:cNvPr>
          <p:cNvSpPr txBox="1"/>
          <p:nvPr/>
        </p:nvSpPr>
        <p:spPr>
          <a:xfrm>
            <a:off x="8606542" y="2943736"/>
            <a:ext cx="306745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fr-CH" sz="2000" b="1" dirty="0"/>
              <a:t>In line </a:t>
            </a:r>
            <a:r>
              <a:rPr lang="fr-CH" sz="2000" b="1" dirty="0" err="1"/>
              <a:t>with</a:t>
            </a:r>
            <a:r>
              <a:rPr lang="fr-CH" sz="2000" b="1" dirty="0"/>
              <a:t> GTB guidelines for screening and </a:t>
            </a:r>
            <a:r>
              <a:rPr lang="fr-CH" sz="2000" b="1" dirty="0" err="1"/>
              <a:t>prevention</a:t>
            </a:r>
            <a:r>
              <a:rPr lang="fr-CH" sz="2000" b="1" dirty="0"/>
              <a:t>.</a:t>
            </a:r>
          </a:p>
          <a:p>
            <a:pPr marL="342900" indent="-342900">
              <a:buFontTx/>
              <a:buChar char="-"/>
            </a:pPr>
            <a:r>
              <a:rPr lang="fr-CH" sz="2000" b="1" dirty="0"/>
              <a:t>Data entry for key data </a:t>
            </a:r>
            <a:r>
              <a:rPr lang="fr-CH" sz="2000" b="1" dirty="0" err="1"/>
              <a:t>elements</a:t>
            </a:r>
            <a:r>
              <a:rPr lang="fr-CH" sz="2000" b="1" dirty="0"/>
              <a:t>.</a:t>
            </a:r>
          </a:p>
          <a:p>
            <a:pPr marL="342900" indent="-342900">
              <a:buFontTx/>
              <a:buChar char="-"/>
            </a:pPr>
            <a:r>
              <a:rPr lang="fr-CH" sz="2000" b="1" dirty="0" err="1"/>
              <a:t>Core</a:t>
            </a:r>
            <a:r>
              <a:rPr lang="fr-CH" sz="2000" b="1" dirty="0"/>
              <a:t> </a:t>
            </a:r>
            <a:r>
              <a:rPr lang="fr-CH" sz="2000" b="1" dirty="0" err="1"/>
              <a:t>indicators</a:t>
            </a:r>
            <a:r>
              <a:rPr lang="fr-CH" sz="2000" b="1" dirty="0"/>
              <a:t> for routine monitoring.</a:t>
            </a:r>
          </a:p>
          <a:p>
            <a:pPr marL="342900" indent="-342900">
              <a:buFontTx/>
              <a:buChar char="-"/>
            </a:pPr>
            <a:r>
              <a:rPr lang="fr-CH" sz="2000" b="1" dirty="0" err="1"/>
              <a:t>Includes</a:t>
            </a:r>
            <a:r>
              <a:rPr lang="fr-CH" sz="2000" b="1" dirty="0"/>
              <a:t> </a:t>
            </a:r>
            <a:r>
              <a:rPr lang="fr-CH" sz="2000" b="1" dirty="0" err="1"/>
              <a:t>dashboards</a:t>
            </a:r>
            <a:r>
              <a:rPr lang="fr-CH" sz="2000" b="1" dirty="0"/>
              <a:t> to </a:t>
            </a:r>
            <a:r>
              <a:rPr lang="fr-CH" sz="2000" b="1" dirty="0" err="1"/>
              <a:t>facilitate</a:t>
            </a:r>
            <a:r>
              <a:rPr lang="fr-CH" sz="2000" b="1" dirty="0"/>
              <a:t> </a:t>
            </a:r>
            <a:r>
              <a:rPr lang="fr-CH" sz="2000" b="1" dirty="0" err="1"/>
              <a:t>analysis</a:t>
            </a:r>
            <a:r>
              <a:rPr lang="fr-CH" sz="2000" b="1" dirty="0"/>
              <a:t>.</a:t>
            </a:r>
            <a:endParaRPr lang="en-GB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6AADE-3685-DE10-AAEC-165A11C0C040}"/>
              </a:ext>
            </a:extLst>
          </p:cNvPr>
          <p:cNvSpPr txBox="1"/>
          <p:nvPr/>
        </p:nvSpPr>
        <p:spPr>
          <a:xfrm>
            <a:off x="210851" y="1111883"/>
            <a:ext cx="6806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b="1" dirty="0" err="1"/>
              <a:t>Household</a:t>
            </a:r>
            <a:r>
              <a:rPr lang="fr-CH" sz="2200" b="1" dirty="0"/>
              <a:t> contact tracing and TB </a:t>
            </a:r>
            <a:r>
              <a:rPr lang="fr-CH" sz="2200" b="1" dirty="0" err="1"/>
              <a:t>prevention</a:t>
            </a:r>
            <a:r>
              <a:rPr lang="fr-CH" sz="2200" b="1" dirty="0"/>
              <a:t> module: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96774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8ED33-3E28-349D-F84A-85F02BDC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85" y="1466666"/>
            <a:ext cx="11285313" cy="476434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H" sz="2000" b="1" dirty="0">
                <a:hlinkClick r:id="rId3"/>
              </a:rPr>
              <a:t>tbhistoric.org</a:t>
            </a:r>
            <a:endParaRPr lang="fr-CH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81DAA-3F0F-21F9-4F94-3C70AB88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0D89E-3EF7-18C6-15A7-3EC3C80A7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26"/>
          <a:stretch/>
        </p:blipFill>
        <p:spPr>
          <a:xfrm>
            <a:off x="5289867" y="832342"/>
            <a:ext cx="1612265" cy="55681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D479A5B-A1D1-CC71-10E7-B75B51A83F52}"/>
              </a:ext>
            </a:extLst>
          </p:cNvPr>
          <p:cNvSpPr txBox="1">
            <a:spLocks/>
          </p:cNvSpPr>
          <p:nvPr/>
        </p:nvSpPr>
        <p:spPr>
          <a:xfrm>
            <a:off x="449485" y="2023478"/>
            <a:ext cx="11285313" cy="4260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CH" sz="2000" dirty="0"/>
          </a:p>
          <a:p>
            <a:pPr marL="0" indent="0" algn="ctr">
              <a:buNone/>
            </a:pPr>
            <a:endParaRPr lang="fr-CH" sz="2000" dirty="0"/>
          </a:p>
          <a:p>
            <a:pPr marL="0" indent="0" algn="ctr">
              <a:buNone/>
            </a:pPr>
            <a:endParaRPr lang="fr-CH" sz="2000" dirty="0"/>
          </a:p>
          <a:p>
            <a:pPr marL="0" indent="0" algn="ctr">
              <a:buNone/>
            </a:pPr>
            <a:endParaRPr lang="fr-CH" sz="2000" dirty="0"/>
          </a:p>
          <a:p>
            <a:pPr marL="0" indent="0" algn="ctr">
              <a:buNone/>
            </a:pPr>
            <a:r>
              <a:rPr lang="fr-CH" sz="2000" dirty="0" err="1"/>
              <a:t>Reflects</a:t>
            </a:r>
            <a:r>
              <a:rPr lang="fr-CH" sz="2000" dirty="0"/>
              <a:t> the </a:t>
            </a:r>
            <a:r>
              <a:rPr lang="fr-CH" sz="2000" dirty="0" err="1"/>
              <a:t>aggregate</a:t>
            </a:r>
            <a:r>
              <a:rPr lang="fr-CH" sz="2000" dirty="0"/>
              <a:t> package</a:t>
            </a:r>
          </a:p>
          <a:p>
            <a:pPr marL="0" indent="0" algn="ctr">
              <a:buNone/>
            </a:pPr>
            <a:r>
              <a:rPr lang="fr-CH" sz="2000" dirty="0" err="1"/>
              <a:t>Hosted</a:t>
            </a:r>
            <a:r>
              <a:rPr lang="fr-CH" sz="2000" dirty="0"/>
              <a:t> on a server </a:t>
            </a:r>
            <a:r>
              <a:rPr lang="fr-CH" sz="2000" dirty="0" err="1"/>
              <a:t>managed</a:t>
            </a:r>
            <a:r>
              <a:rPr lang="fr-CH" sz="2000" dirty="0"/>
              <a:t> by WHO/GTB</a:t>
            </a:r>
          </a:p>
          <a:p>
            <a:pPr marL="0" indent="0" algn="ctr">
              <a:buNone/>
            </a:pPr>
            <a:r>
              <a:rPr lang="fr-CH" sz="2000" dirty="0" err="1"/>
              <a:t>Offered</a:t>
            </a:r>
            <a:r>
              <a:rPr lang="fr-CH" sz="2000" dirty="0"/>
              <a:t> to TB programmes to </a:t>
            </a:r>
            <a:r>
              <a:rPr lang="fr-CH" sz="2000" dirty="0" err="1"/>
              <a:t>safeguard</a:t>
            </a:r>
            <a:r>
              <a:rPr lang="fr-CH" sz="2000" dirty="0"/>
              <a:t> </a:t>
            </a:r>
            <a:r>
              <a:rPr lang="fr-CH" sz="2000" dirty="0" err="1"/>
              <a:t>sunational</a:t>
            </a:r>
            <a:r>
              <a:rPr lang="fr-CH" sz="2000" dirty="0"/>
              <a:t> data</a:t>
            </a:r>
          </a:p>
          <a:p>
            <a:pPr marL="0" indent="0" algn="ctr">
              <a:buNone/>
            </a:pPr>
            <a:r>
              <a:rPr lang="fr-CH" sz="2000" dirty="0"/>
              <a:t>Support </a:t>
            </a:r>
            <a:r>
              <a:rPr lang="fr-CH" sz="2000" dirty="0" err="1"/>
              <a:t>analysis</a:t>
            </a:r>
            <a:r>
              <a:rPr lang="fr-CH" sz="2000" dirty="0"/>
              <a:t> and visualisation of TB data </a:t>
            </a:r>
            <a:r>
              <a:rPr lang="fr-CH" sz="2000" dirty="0" err="1"/>
              <a:t>during</a:t>
            </a:r>
            <a:r>
              <a:rPr lang="fr-CH" sz="2000" dirty="0"/>
              <a:t> </a:t>
            </a:r>
            <a:r>
              <a:rPr lang="fr-CH" sz="2000" dirty="0" err="1"/>
              <a:t>reviews</a:t>
            </a:r>
            <a:r>
              <a:rPr lang="fr-CH" sz="2000" dirty="0"/>
              <a:t> and </a:t>
            </a:r>
            <a:r>
              <a:rPr lang="fr-CH" sz="2000" dirty="0" err="1"/>
              <a:t>systematically</a:t>
            </a:r>
            <a:endParaRPr lang="fr-CH" sz="2000" dirty="0"/>
          </a:p>
          <a:p>
            <a:pPr marL="0" indent="0" algn="ctr">
              <a:buNone/>
            </a:pPr>
            <a:r>
              <a:rPr lang="fr-CH" sz="2000" dirty="0" err="1"/>
              <a:t>Analytical</a:t>
            </a:r>
            <a:r>
              <a:rPr lang="fr-CH" sz="2000" dirty="0"/>
              <a:t> </a:t>
            </a:r>
            <a:r>
              <a:rPr lang="fr-CH" sz="2000" dirty="0" err="1"/>
              <a:t>tool</a:t>
            </a:r>
            <a:r>
              <a:rPr lang="fr-CH" sz="2000" dirty="0"/>
              <a:t> </a:t>
            </a:r>
            <a:r>
              <a:rPr lang="fr-CH" sz="2000" dirty="0" err="1"/>
              <a:t>during</a:t>
            </a:r>
            <a:r>
              <a:rPr lang="fr-CH" sz="2000" dirty="0"/>
              <a:t> training workshops on data </a:t>
            </a:r>
            <a:r>
              <a:rPr lang="fr-CH" sz="2000" dirty="0" err="1"/>
              <a:t>analysis</a:t>
            </a:r>
            <a:r>
              <a:rPr lang="fr-CH" sz="2000" dirty="0"/>
              <a:t> and use</a:t>
            </a:r>
          </a:p>
          <a:p>
            <a:pPr marL="0" indent="0" algn="ctr">
              <a:buNone/>
            </a:pPr>
            <a:endParaRPr lang="fr-CH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5A0D88-8221-10CC-D8C1-46945A31A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858" y="2380144"/>
            <a:ext cx="3982006" cy="10574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D05FE10-A664-4F19-CC38-3C59FD5FDA2C}"/>
              </a:ext>
            </a:extLst>
          </p:cNvPr>
          <p:cNvSpPr txBox="1">
            <a:spLocks/>
          </p:cNvSpPr>
          <p:nvPr/>
        </p:nvSpPr>
        <p:spPr>
          <a:xfrm>
            <a:off x="1778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DHIS2: tbhistoric.org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7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8ED33-3E28-349D-F84A-85F02BDC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7" y="870443"/>
            <a:ext cx="11834448" cy="1039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CH" sz="1800" b="1" dirty="0"/>
          </a:p>
          <a:p>
            <a:pPr marL="0" indent="0">
              <a:buNone/>
            </a:pPr>
            <a:endParaRPr lang="fr-CH" sz="1800" b="1" dirty="0"/>
          </a:p>
          <a:p>
            <a:pPr marL="0" indent="0" algn="ctr">
              <a:buNone/>
            </a:pPr>
            <a:r>
              <a:rPr lang="fr-CH" sz="2000" b="1" dirty="0"/>
              <a:t>Updates </a:t>
            </a:r>
            <a:r>
              <a:rPr lang="fr-CH" sz="2000" b="1" dirty="0" err="1"/>
              <a:t>coming</a:t>
            </a:r>
            <a:r>
              <a:rPr lang="fr-CH" sz="2000" b="1" dirty="0"/>
              <a:t> in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81DAA-3F0F-21F9-4F94-3C70AB88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0D89E-3EF7-18C6-15A7-3EC3C80A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867" y="832342"/>
            <a:ext cx="1612265" cy="610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0682D2-1000-C4C5-C733-E8EBF5878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312" y="2345472"/>
            <a:ext cx="2562818" cy="3616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1B74F-0C77-05F9-59F8-AE6D5B41E382}"/>
              </a:ext>
            </a:extLst>
          </p:cNvPr>
          <p:cNvSpPr txBox="1"/>
          <p:nvPr/>
        </p:nvSpPr>
        <p:spPr>
          <a:xfrm>
            <a:off x="4596081" y="2583998"/>
            <a:ext cx="65155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b="1" dirty="0"/>
              <a:t>DHIS2 </a:t>
            </a:r>
            <a:r>
              <a:rPr lang="fr-CH" sz="1800" b="1" dirty="0" err="1"/>
              <a:t>metadatakits</a:t>
            </a:r>
            <a:r>
              <a:rPr lang="fr-CH" sz="1800" b="1" dirty="0"/>
              <a:t>: </a:t>
            </a:r>
          </a:p>
          <a:p>
            <a:pPr marL="361950" indent="-361950">
              <a:buFont typeface="+mj-lt"/>
              <a:buAutoNum type="arabicPeriod"/>
              <a:tabLst>
                <a:tab pos="361950" algn="r"/>
              </a:tabLst>
            </a:pPr>
            <a:r>
              <a:rPr lang="fr-CH" sz="1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Aggregate</a:t>
            </a:r>
            <a:r>
              <a:rPr lang="fr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package</a:t>
            </a:r>
          </a:p>
          <a:p>
            <a:pPr marL="361950" indent="-361950">
              <a:buFont typeface="+mj-lt"/>
              <a:buAutoNum type="arabicPeriod"/>
              <a:tabLst>
                <a:tab pos="361950" algn="r"/>
              </a:tabLst>
            </a:pPr>
            <a:r>
              <a:rPr lang="fr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Case-</a:t>
            </a:r>
            <a:r>
              <a:rPr lang="fr-CH" sz="18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based</a:t>
            </a:r>
            <a:r>
              <a:rPr lang="fr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package</a:t>
            </a:r>
            <a:endParaRPr lang="fr-CH" sz="1800" b="1" dirty="0"/>
          </a:p>
          <a:p>
            <a:endParaRPr lang="fr-CH" sz="1800" b="1" dirty="0"/>
          </a:p>
          <a:p>
            <a:r>
              <a:rPr lang="fr-CH" sz="1800" b="1" dirty="0"/>
              <a:t>tbhistoric.org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b="1" dirty="0"/>
          </a:p>
          <a:p>
            <a:r>
              <a:rPr lang="fr-CH" sz="1800" b="1" dirty="0" err="1"/>
              <a:t>Based</a:t>
            </a:r>
            <a:r>
              <a:rPr lang="fr-CH" sz="1800" b="1" dirty="0"/>
              <a:t> on new TB surveillance guidance: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/>
              <a:t>Data </a:t>
            </a:r>
            <a:r>
              <a:rPr lang="fr-CH" sz="1800" dirty="0" err="1"/>
              <a:t>elements</a:t>
            </a:r>
            <a:endParaRPr lang="fr-CH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Indicators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 err="1"/>
              <a:t>Dashboards</a:t>
            </a:r>
            <a:endParaRPr lang="fr-CH" sz="1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19A764-E3E7-9AD0-F26D-C140C902EC1D}"/>
              </a:ext>
            </a:extLst>
          </p:cNvPr>
          <p:cNvSpPr txBox="1">
            <a:spLocks/>
          </p:cNvSpPr>
          <p:nvPr/>
        </p:nvSpPr>
        <p:spPr>
          <a:xfrm>
            <a:off x="1778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DHIS2: planned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8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5A67-37AF-BBE9-7194-2503D400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83478"/>
            <a:ext cx="11751868" cy="774700"/>
          </a:xfrm>
        </p:spPr>
        <p:txBody>
          <a:bodyPr anchor="ctr"/>
          <a:lstStyle/>
          <a:p>
            <a:r>
              <a:rPr lang="fr-CH" dirty="0" err="1">
                <a:latin typeface="+mj-lt"/>
              </a:rPr>
              <a:t>Resources</a:t>
            </a:r>
            <a:r>
              <a:rPr lang="fr-CH" dirty="0">
                <a:latin typeface="+mj-lt"/>
              </a:rPr>
              <a:t> to support data </a:t>
            </a:r>
            <a:r>
              <a:rPr lang="fr-CH" dirty="0" err="1">
                <a:latin typeface="+mj-lt"/>
              </a:rPr>
              <a:t>analysis</a:t>
            </a:r>
            <a:r>
              <a:rPr lang="fr-CH" dirty="0">
                <a:latin typeface="+mj-lt"/>
              </a:rPr>
              <a:t> and use</a:t>
            </a:r>
            <a:endParaRPr lang="en-GB" dirty="0">
              <a:latin typeface="+mj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37B5F2-D6B4-EE60-8FBF-6D06E648B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33"/>
          <a:stretch/>
        </p:blipFill>
        <p:spPr>
          <a:xfrm>
            <a:off x="460862" y="1440221"/>
            <a:ext cx="2214052" cy="2976354"/>
          </a:xfr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81DAA-3F0F-21F9-4F94-3C70AB88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451243-7D34-FC8D-068F-A658DBF97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4"/>
          <a:stretch/>
        </p:blipFill>
        <p:spPr>
          <a:xfrm>
            <a:off x="3713790" y="1409708"/>
            <a:ext cx="2099655" cy="2988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FC2AFAB-B989-DA8F-E2EF-79D72E65F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322" y="1410751"/>
            <a:ext cx="2090529" cy="2988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A7634B-FA8E-29A4-883F-BFEA8F1AC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948" y="1422699"/>
            <a:ext cx="2976354" cy="2976354"/>
          </a:xfrm>
          <a:prstGeom prst="rect">
            <a:avLst/>
          </a:prstGeom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DD35E40-C944-5BD8-6BD5-FD6DB214AD09}"/>
              </a:ext>
            </a:extLst>
          </p:cNvPr>
          <p:cNvSpPr txBox="1"/>
          <p:nvPr/>
        </p:nvSpPr>
        <p:spPr>
          <a:xfrm>
            <a:off x="460862" y="4568309"/>
            <a:ext cx="22140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hlinkClick r:id="rId7"/>
              </a:rPr>
              <a:t>Download here</a:t>
            </a:r>
            <a:endParaRPr lang="en-GB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767A8-D511-D868-76FE-CFDDD5F4B009}"/>
              </a:ext>
            </a:extLst>
          </p:cNvPr>
          <p:cNvSpPr txBox="1"/>
          <p:nvPr/>
        </p:nvSpPr>
        <p:spPr>
          <a:xfrm>
            <a:off x="3713791" y="4568309"/>
            <a:ext cx="421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/>
              <a:t>Update </a:t>
            </a:r>
            <a:r>
              <a:rPr lang="fr-CH" sz="2000" dirty="0" err="1"/>
              <a:t>planned</a:t>
            </a:r>
            <a:r>
              <a:rPr lang="fr-CH" sz="2000" dirty="0"/>
              <a:t> </a:t>
            </a:r>
            <a:r>
              <a:rPr lang="fr-CH" sz="2000" dirty="0" err="1"/>
              <a:t>this</a:t>
            </a:r>
            <a:r>
              <a:rPr lang="fr-CH" sz="2000" dirty="0"/>
              <a:t> </a:t>
            </a:r>
            <a:r>
              <a:rPr lang="fr-CH" sz="2000" dirty="0" err="1"/>
              <a:t>year</a:t>
            </a:r>
            <a:endParaRPr lang="fr-CH" sz="2000" dirty="0"/>
          </a:p>
          <a:p>
            <a:pPr algn="ctr"/>
            <a:r>
              <a:rPr lang="fr-CH" sz="2000" dirty="0"/>
              <a:t>(</a:t>
            </a:r>
            <a:r>
              <a:rPr lang="fr-CH" sz="2000" dirty="0" err="1"/>
              <a:t>with</a:t>
            </a:r>
            <a:r>
              <a:rPr lang="fr-CH" sz="2000" dirty="0"/>
              <a:t> DHIS2 modules)</a:t>
            </a:r>
            <a:endParaRPr lang="en-GB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1DFDB0-4FFE-0009-26B6-37D5AB7F3F22}"/>
              </a:ext>
            </a:extLst>
          </p:cNvPr>
          <p:cNvSpPr txBox="1"/>
          <p:nvPr/>
        </p:nvSpPr>
        <p:spPr>
          <a:xfrm>
            <a:off x="8861947" y="4518416"/>
            <a:ext cx="30692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hlinkClick r:id="rId8"/>
              </a:rPr>
              <a:t>Access the training here</a:t>
            </a:r>
            <a:endParaRPr lang="en-GB" sz="2000" dirty="0"/>
          </a:p>
          <a:p>
            <a:pPr algn="ctr"/>
            <a:endParaRPr lang="en-GB" sz="2000" dirty="0"/>
          </a:p>
          <a:p>
            <a:pPr algn="ctr"/>
            <a:r>
              <a:rPr lang="en-GB" sz="2000" dirty="0" err="1"/>
              <a:t>Bientôt</a:t>
            </a:r>
            <a:r>
              <a:rPr lang="en-GB" sz="2000" dirty="0"/>
              <a:t> disponible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français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A8315-5827-5BFF-FCF8-D511D8D1D0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862" y="1440221"/>
            <a:ext cx="2218737" cy="29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85801"/>
            <a:ext cx="8364071" cy="2743200"/>
          </a:xfrm>
        </p:spPr>
        <p:txBody>
          <a:bodyPr/>
          <a:lstStyle/>
          <a:p>
            <a:r>
              <a:rPr lang="fr-CH" dirty="0"/>
              <a:t>Evaluation of DHIS2 </a:t>
            </a:r>
            <a:r>
              <a:rPr lang="fr-CH" dirty="0" err="1"/>
              <a:t>implementation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33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12D8-5983-4E2E-B295-C6264A65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121286"/>
            <a:ext cx="11889602" cy="836658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+mj-lt"/>
              </a:rPr>
              <a:t>Evaluation of DHIS2 implementation</a:t>
            </a:r>
            <a:endParaRPr lang="en-GB" sz="3500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688" y="1042818"/>
            <a:ext cx="6493236" cy="1027612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Evaluation conducted in 2020 by external evaluators (</a:t>
            </a:r>
            <a:r>
              <a:rPr lang="en-US" sz="2500" dirty="0" err="1">
                <a:solidFill>
                  <a:schemeClr val="accent5">
                    <a:lumMod val="50000"/>
                  </a:schemeClr>
                </a:solidFill>
              </a:rPr>
              <a:t>LogicalOutcomes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&amp; eSHIFT), with technical and coordination support by WHO</a:t>
            </a:r>
            <a:endParaRPr lang="en-GB" sz="25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E5889A1-C88A-467E-8EE7-0276628CA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9"/>
          <a:stretch/>
        </p:blipFill>
        <p:spPr bwMode="auto">
          <a:xfrm>
            <a:off x="4731056" y="2287508"/>
            <a:ext cx="7048500" cy="358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33D734-BD6F-4EA3-9D74-110CD10D2DC0}"/>
              </a:ext>
            </a:extLst>
          </p:cNvPr>
          <p:cNvSpPr/>
          <p:nvPr/>
        </p:nvSpPr>
        <p:spPr>
          <a:xfrm>
            <a:off x="4937021" y="6235178"/>
            <a:ext cx="707167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Ghana, Lao People's Democratic Republic, Pakistan, Rwanda and Tanzania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F4D7C-BE86-D5AC-989D-18FF2744F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38" y="1042818"/>
            <a:ext cx="3932153" cy="55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957944"/>
            <a:ext cx="11889602" cy="5778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Methods: </a:t>
            </a:r>
            <a:r>
              <a:rPr lang="en-US" sz="1800" dirty="0"/>
              <a:t>mixed-methods (quantitative and qualitative) design</a:t>
            </a:r>
            <a:endParaRPr lang="en-US" sz="18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7068AF0-1D6E-4531-8AD4-E4774F817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255982"/>
              </p:ext>
            </p:extLst>
          </p:nvPr>
        </p:nvGraphicFramePr>
        <p:xfrm>
          <a:off x="113213" y="1481960"/>
          <a:ext cx="6139542" cy="5110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DCD6A15-43D6-46CC-BED5-0ACC1528065A}"/>
              </a:ext>
            </a:extLst>
          </p:cNvPr>
          <p:cNvSpPr/>
          <p:nvPr/>
        </p:nvSpPr>
        <p:spPr>
          <a:xfrm>
            <a:off x="6596742" y="2302335"/>
            <a:ext cx="5138058" cy="373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a typeface="Calibri" panose="020F0502020204030204" pitchFamily="34" charset="0"/>
                <a:cs typeface="Arial" panose="020B0604020202020204" pitchFamily="34" charset="0"/>
              </a:rPr>
              <a:t>The evaluation was undertaken across seven dimensions: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Relevance and appropriateness of dhis2 TB tracker to meet country needs and expectation.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Implementation of dhis2 TB tracker and operations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Effectiveness of dhis2 TB tracker in relation to global and country-level goals and objectives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Sustainability of implementation and 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Key factors that facilitate implementation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Key factors that hinder implementation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Identifying best practices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0E6489-1382-43B9-A262-62B14331923A}"/>
              </a:ext>
            </a:extLst>
          </p:cNvPr>
          <p:cNvSpPr/>
          <p:nvPr/>
        </p:nvSpPr>
        <p:spPr>
          <a:xfrm>
            <a:off x="6596742" y="5661842"/>
            <a:ext cx="3061064" cy="3574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C220E9-78C4-B98F-386A-A8B2A5A8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121286"/>
            <a:ext cx="11889602" cy="836658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+mj-lt"/>
              </a:rPr>
              <a:t>Evaluation of DHIS2 implementation</a:t>
            </a:r>
            <a:endParaRPr lang="en-GB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3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957944"/>
            <a:ext cx="11813628" cy="5778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Summary of best practices to increase chances of successful implementation that emerged from the evaluation:</a:t>
            </a:r>
          </a:p>
          <a:p>
            <a:pPr lvl="6"/>
            <a:endParaRPr lang="en-US" b="1" dirty="0"/>
          </a:p>
          <a:p>
            <a:pPr marL="0" indent="0">
              <a:buNone/>
            </a:pPr>
            <a:r>
              <a:rPr lang="en-US" sz="2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1. Robust strategy for planning, design, implementation and use:</a:t>
            </a:r>
          </a:p>
          <a:p>
            <a:pPr lvl="5"/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Clear digital health information strategy that highlights the need for a patient-centric platform.</a:t>
            </a:r>
          </a:p>
          <a:p>
            <a:pPr marL="804863" lvl="5">
              <a:buFont typeface="Calibri" panose="020F0502020204030204" pitchFamily="34" charset="0"/>
              <a:buChar char="̶"/>
            </a:pPr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Clear implementation and M&amp;E strategy for piloting and staged scale-up.</a:t>
            </a:r>
          </a:p>
          <a:p>
            <a:pPr marL="804863" lvl="5">
              <a:buFont typeface="Calibri" panose="020F0502020204030204" pitchFamily="34" charset="0"/>
              <a:buChar char="̶"/>
            </a:pPr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Needs to consider staffing, funding, infrastructure, maintenance and support.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07AD86-DEDB-05C3-991E-8B6C4394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121286"/>
            <a:ext cx="11889602" cy="836658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+mj-lt"/>
              </a:rPr>
              <a:t>Evaluation of DHIS2 implementation</a:t>
            </a:r>
            <a:endParaRPr lang="en-GB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231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22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957944"/>
            <a:ext cx="11813628" cy="5778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Summary of best practices to increase chances of successful implementation that emerged from the evaluation:</a:t>
            </a:r>
          </a:p>
          <a:p>
            <a:pPr lvl="6"/>
            <a:endParaRPr lang="en-US" b="1" dirty="0"/>
          </a:p>
          <a:p>
            <a:pPr marL="0" indent="0">
              <a:buNone/>
            </a:pPr>
            <a:r>
              <a:rPr lang="en-US" sz="2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2. Strong governance of the process, strong involvement of the NTP:</a:t>
            </a:r>
          </a:p>
          <a:p>
            <a:pPr lvl="5"/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Multisectoral approach, with buy-in from all relevant stakeholders (at all levels)</a:t>
            </a:r>
          </a:p>
          <a:p>
            <a:pPr marL="804863" lvl="5">
              <a:buFont typeface="Calibri" panose="020F0502020204030204" pitchFamily="34" charset="0"/>
              <a:buChar char="̶"/>
            </a:pPr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Strong political commitment from the MoH</a:t>
            </a:r>
          </a:p>
          <a:p>
            <a:pPr marL="804863">
              <a:buFont typeface="Calibri" panose="020F0502020204030204" pitchFamily="34" charset="0"/>
              <a:buChar char="̶"/>
            </a:pPr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Stakeholders need to have a long-term aligned commitment to a chosen technology and approach to collaboration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07AD86-DEDB-05C3-991E-8B6C4394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121286"/>
            <a:ext cx="11889602" cy="836658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+mj-lt"/>
              </a:rPr>
              <a:t>Evaluation of DHIS2 implementation</a:t>
            </a:r>
            <a:endParaRPr lang="en-GB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01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957944"/>
            <a:ext cx="11813628" cy="5778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Summary of best practices to increase chances of successful implementation that emerged from the evaluation:</a:t>
            </a:r>
          </a:p>
          <a:p>
            <a:pPr lvl="6"/>
            <a:endParaRPr lang="en-US" b="1" dirty="0"/>
          </a:p>
          <a:p>
            <a:pPr marL="0" indent="0">
              <a:buNone/>
            </a:pPr>
            <a:r>
              <a:rPr lang="en-US" sz="2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3. Levering and building on existing experience and knowledge of DHIS2:</a:t>
            </a:r>
          </a:p>
          <a:p>
            <a:pPr lvl="5"/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Integrating DHIS2 within a coherent public health surveillance architecture </a:t>
            </a:r>
          </a:p>
          <a:p>
            <a:pPr marL="804863" lvl="5">
              <a:buFont typeface="Calibri" panose="020F0502020204030204" pitchFamily="34" charset="0"/>
              <a:buChar char="̶"/>
            </a:pPr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Access support from experienced local teams and international partners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07AD86-DEDB-05C3-991E-8B6C4394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121286"/>
            <a:ext cx="11889602" cy="836658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+mj-lt"/>
              </a:rPr>
              <a:t>Evaluation of DHIS2 implementation</a:t>
            </a:r>
            <a:endParaRPr lang="en-GB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881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557A-BB26-4936-84E9-21254475E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957944"/>
            <a:ext cx="11813628" cy="5778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/>
              <a:t>Summary of best practices to increase chances of successful implementation that emerged from the evaluation:</a:t>
            </a:r>
          </a:p>
          <a:p>
            <a:pPr lvl="6"/>
            <a:endParaRPr lang="en-US" b="1" dirty="0"/>
          </a:p>
          <a:p>
            <a:pPr marL="0" indent="0">
              <a:buNone/>
            </a:pPr>
            <a:r>
              <a:rPr lang="en-US" sz="25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4. Strong supportive procedures and policies:</a:t>
            </a:r>
          </a:p>
          <a:p>
            <a:pPr lvl="5"/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Decentralised</a:t>
            </a: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with strong middle-layer of support and communication across layers</a:t>
            </a:r>
          </a:p>
          <a:p>
            <a:pPr marL="804863" lvl="5">
              <a:buFont typeface="Calibri" panose="020F0502020204030204" pitchFamily="34" charset="0"/>
              <a:buChar char="̶"/>
            </a:pPr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Strong community of practice to support learning and development</a:t>
            </a:r>
          </a:p>
          <a:p>
            <a:pPr marL="804863">
              <a:buFont typeface="Calibri" panose="020F0502020204030204" pitchFamily="34" charset="0"/>
              <a:buChar char="̶"/>
            </a:pPr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4863">
              <a:buFont typeface="Calibri" panose="020F0502020204030204" pitchFamily="34" charset="0"/>
              <a:buChar char="̶"/>
            </a:pPr>
            <a:r>
              <a:rPr lang="en-US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Virtual working groups to facilitate discussion of issues and challenges </a:t>
            </a:r>
            <a:r>
              <a:rPr lang="en-US" sz="2500">
                <a:solidFill>
                  <a:schemeClr val="tx2">
                    <a:lumMod val="90000"/>
                    <a:lumOff val="10000"/>
                  </a:schemeClr>
                </a:solidFill>
              </a:rPr>
              <a:t>in real-time.</a:t>
            </a:r>
            <a:endParaRPr lang="en-US" sz="25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507AD86-DEDB-05C3-991E-8B6C4394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121286"/>
            <a:ext cx="11889602" cy="836658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+mj-lt"/>
              </a:rPr>
              <a:t>Evaluation of DHIS2 implementation</a:t>
            </a:r>
            <a:endParaRPr lang="en-GB" sz="3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8165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6786282" cy="2743200"/>
          </a:xfrm>
        </p:spPr>
        <p:txBody>
          <a:bodyPr/>
          <a:lstStyle/>
          <a:p>
            <a:r>
              <a:rPr lang="fr-CH" dirty="0"/>
              <a:t>Digital Adaptation Kit (TB-</a:t>
            </a:r>
            <a:r>
              <a:rPr lang="fr-CH" dirty="0" err="1"/>
              <a:t>DAK</a:t>
            </a:r>
            <a:r>
              <a:rPr lang="fr-CH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80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2CC4BF5-C063-5A40-7853-416048625F8F}"/>
              </a:ext>
            </a:extLst>
          </p:cNvPr>
          <p:cNvGrpSpPr/>
          <p:nvPr/>
        </p:nvGrpSpPr>
        <p:grpSpPr>
          <a:xfrm>
            <a:off x="4731325" y="1167021"/>
            <a:ext cx="4124165" cy="5334000"/>
            <a:chOff x="4731325" y="1167021"/>
            <a:chExt cx="4124165" cy="533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6A85E-0903-8A3B-2076-A1BB53A40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1325" y="1167021"/>
              <a:ext cx="4124165" cy="53340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EF1478-4DFD-9F21-5F78-AE92B44DF193}"/>
                </a:ext>
              </a:extLst>
            </p:cNvPr>
            <p:cNvSpPr/>
            <p:nvPr/>
          </p:nvSpPr>
          <p:spPr>
            <a:xfrm>
              <a:off x="6641102" y="5518797"/>
              <a:ext cx="2009775" cy="857250"/>
            </a:xfrm>
            <a:prstGeom prst="rect">
              <a:avLst/>
            </a:prstGeom>
            <a:solidFill>
              <a:srgbClr val="009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28B09A-0943-FBE2-11F4-AEB45546483E}"/>
              </a:ext>
            </a:extLst>
          </p:cNvPr>
          <p:cNvGrpSpPr/>
          <p:nvPr/>
        </p:nvGrpSpPr>
        <p:grpSpPr>
          <a:xfrm>
            <a:off x="9195978" y="1167021"/>
            <a:ext cx="2538822" cy="588583"/>
            <a:chOff x="0" y="0"/>
            <a:chExt cx="2538822" cy="58858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BE7D10-D9EF-2B95-2DCF-CA9ADD7041B4}"/>
                </a:ext>
              </a:extLst>
            </p:cNvPr>
            <p:cNvSpPr/>
            <p:nvPr/>
          </p:nvSpPr>
          <p:spPr>
            <a:xfrm>
              <a:off x="0" y="0"/>
              <a:ext cx="2538822" cy="588583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FA84CE-F71B-754B-0CBA-DB0801CEC945}"/>
                </a:ext>
              </a:extLst>
            </p:cNvPr>
            <p:cNvSpPr txBox="1"/>
            <p:nvPr/>
          </p:nvSpPr>
          <p:spPr>
            <a:xfrm>
              <a:off x="0" y="0"/>
              <a:ext cx="2538822" cy="588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Arial" panose="020B0604020202020204" pitchFamily="34" charset="0"/>
                </a:rPr>
                <a:t>1. Interventions &amp; recommendations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537111-2791-E037-FD6B-42135EBE4942}"/>
              </a:ext>
            </a:extLst>
          </p:cNvPr>
          <p:cNvGrpSpPr/>
          <p:nvPr/>
        </p:nvGrpSpPr>
        <p:grpSpPr>
          <a:xfrm>
            <a:off x="9195978" y="1871543"/>
            <a:ext cx="2538822" cy="588583"/>
            <a:chOff x="2904628" y="0"/>
            <a:chExt cx="2538822" cy="58858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B1221D-7294-7108-BE6C-C551FEE05910}"/>
                </a:ext>
              </a:extLst>
            </p:cNvPr>
            <p:cNvSpPr/>
            <p:nvPr/>
          </p:nvSpPr>
          <p:spPr>
            <a:xfrm>
              <a:off x="2904628" y="0"/>
              <a:ext cx="2538822" cy="588583"/>
            </a:xfrm>
            <a:prstGeom prst="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89A869-2DEA-E618-A2BA-E3A54281AFC5}"/>
                </a:ext>
              </a:extLst>
            </p:cNvPr>
            <p:cNvSpPr txBox="1"/>
            <p:nvPr/>
          </p:nvSpPr>
          <p:spPr>
            <a:xfrm>
              <a:off x="2904628" y="0"/>
              <a:ext cx="2538822" cy="588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Arial" panose="020B0604020202020204" pitchFamily="34" charset="0"/>
                </a:rPr>
                <a:t>2. Generic personas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914046-77F8-7002-C5A1-C24ED6541055}"/>
              </a:ext>
            </a:extLst>
          </p:cNvPr>
          <p:cNvGrpSpPr/>
          <p:nvPr/>
        </p:nvGrpSpPr>
        <p:grpSpPr>
          <a:xfrm>
            <a:off x="9195978" y="2576065"/>
            <a:ext cx="2538822" cy="588583"/>
            <a:chOff x="5798225" y="0"/>
            <a:chExt cx="2538822" cy="58858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F75C78-8419-088F-CB5A-D4DBE851CBCD}"/>
                </a:ext>
              </a:extLst>
            </p:cNvPr>
            <p:cNvSpPr/>
            <p:nvPr/>
          </p:nvSpPr>
          <p:spPr>
            <a:xfrm>
              <a:off x="5798225" y="0"/>
              <a:ext cx="2538822" cy="58858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A4F013-44E1-BD51-2D24-5B36DEBC9CD0}"/>
                </a:ext>
              </a:extLst>
            </p:cNvPr>
            <p:cNvSpPr txBox="1"/>
            <p:nvPr/>
          </p:nvSpPr>
          <p:spPr>
            <a:xfrm>
              <a:off x="5798225" y="0"/>
              <a:ext cx="2538822" cy="588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Arial" panose="020B0604020202020204" pitchFamily="34" charset="0"/>
                </a:rPr>
                <a:t>3. User scenarios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5986AF-7DD2-0B18-0ED9-8A18D6125147}"/>
              </a:ext>
            </a:extLst>
          </p:cNvPr>
          <p:cNvGrpSpPr/>
          <p:nvPr/>
        </p:nvGrpSpPr>
        <p:grpSpPr>
          <a:xfrm>
            <a:off x="9193498" y="3280587"/>
            <a:ext cx="2538822" cy="588583"/>
            <a:chOff x="8692482" y="0"/>
            <a:chExt cx="2538822" cy="58858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8B0CDA-1015-CBC7-9E7E-21FD51252139}"/>
                </a:ext>
              </a:extLst>
            </p:cNvPr>
            <p:cNvSpPr/>
            <p:nvPr/>
          </p:nvSpPr>
          <p:spPr>
            <a:xfrm>
              <a:off x="8692482" y="0"/>
              <a:ext cx="2538822" cy="588583"/>
            </a:xfrm>
            <a:prstGeom prst="rect">
              <a:avLst/>
            </a:prstGeom>
            <a:solidFill>
              <a:srgbClr val="FF9933"/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3FF9E0-C6FE-40C6-C82B-32CC839CD310}"/>
                </a:ext>
              </a:extLst>
            </p:cNvPr>
            <p:cNvSpPr txBox="1"/>
            <p:nvPr/>
          </p:nvSpPr>
          <p:spPr>
            <a:xfrm>
              <a:off x="8692482" y="0"/>
              <a:ext cx="2538822" cy="588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rPr>
                <a:t>4. Business processes &amp; workflow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3F702A-79A4-CFF6-AD31-48FD463B7AF9}"/>
              </a:ext>
            </a:extLst>
          </p:cNvPr>
          <p:cNvGrpSpPr/>
          <p:nvPr/>
        </p:nvGrpSpPr>
        <p:grpSpPr>
          <a:xfrm>
            <a:off x="9193498" y="3982123"/>
            <a:ext cx="2536342" cy="547882"/>
            <a:chOff x="7099" y="40700"/>
            <a:chExt cx="2536342" cy="5478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450182-8C4A-8324-6571-967FEAD4DD56}"/>
                </a:ext>
              </a:extLst>
            </p:cNvPr>
            <p:cNvSpPr/>
            <p:nvPr/>
          </p:nvSpPr>
          <p:spPr>
            <a:xfrm>
              <a:off x="7099" y="40700"/>
              <a:ext cx="2536342" cy="547882"/>
            </a:xfrm>
            <a:prstGeom prst="rect">
              <a:avLst/>
            </a:prstGeom>
            <a:solidFill>
              <a:srgbClr val="D34D8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64B7A8-58F4-58A9-7E44-22E5643F13F8}"/>
                </a:ext>
              </a:extLst>
            </p:cNvPr>
            <p:cNvSpPr txBox="1"/>
            <p:nvPr/>
          </p:nvSpPr>
          <p:spPr>
            <a:xfrm>
              <a:off x="7099" y="40700"/>
              <a:ext cx="2536342" cy="547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Arial" panose="020B0604020202020204" pitchFamily="34" charset="0"/>
                </a:rPr>
                <a:t>5. Core data elements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A6C4D0-DAE8-4855-8220-D6FF9E92E48D}"/>
              </a:ext>
            </a:extLst>
          </p:cNvPr>
          <p:cNvGrpSpPr/>
          <p:nvPr/>
        </p:nvGrpSpPr>
        <p:grpSpPr>
          <a:xfrm>
            <a:off x="9193498" y="4642958"/>
            <a:ext cx="2536342" cy="547882"/>
            <a:chOff x="2907280" y="20233"/>
            <a:chExt cx="2536342" cy="54788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53D401-98EF-E0DF-93FE-222CF10FF8CB}"/>
                </a:ext>
              </a:extLst>
            </p:cNvPr>
            <p:cNvSpPr/>
            <p:nvPr/>
          </p:nvSpPr>
          <p:spPr>
            <a:xfrm>
              <a:off x="2907280" y="20233"/>
              <a:ext cx="2536342" cy="547882"/>
            </a:xfrm>
            <a:prstGeom prst="rect">
              <a:avLst/>
            </a:prstGeom>
            <a:solidFill>
              <a:srgbClr val="48A1AF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0121C-7B9D-E593-B591-B63B9F15E6E1}"/>
                </a:ext>
              </a:extLst>
            </p:cNvPr>
            <p:cNvSpPr txBox="1"/>
            <p:nvPr/>
          </p:nvSpPr>
          <p:spPr>
            <a:xfrm>
              <a:off x="2907280" y="20233"/>
              <a:ext cx="2536342" cy="547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Arial" panose="020B0604020202020204" pitchFamily="34" charset="0"/>
                </a:rPr>
                <a:t>6. Decision support logic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41EFA0-A5BF-2DDD-33E0-09FD4E35A56A}"/>
              </a:ext>
            </a:extLst>
          </p:cNvPr>
          <p:cNvGrpSpPr/>
          <p:nvPr/>
        </p:nvGrpSpPr>
        <p:grpSpPr>
          <a:xfrm>
            <a:off x="9193498" y="5303793"/>
            <a:ext cx="2536342" cy="547882"/>
            <a:chOff x="5787779" y="0"/>
            <a:chExt cx="2536342" cy="54788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E45D20-6919-2970-3F6D-DE64843DD976}"/>
                </a:ext>
              </a:extLst>
            </p:cNvPr>
            <p:cNvSpPr/>
            <p:nvPr/>
          </p:nvSpPr>
          <p:spPr>
            <a:xfrm>
              <a:off x="5787779" y="0"/>
              <a:ext cx="2536342" cy="5478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5870210-0334-1FBF-A36A-C6D22FA8BC40}"/>
                </a:ext>
              </a:extLst>
            </p:cNvPr>
            <p:cNvSpPr txBox="1"/>
            <p:nvPr/>
          </p:nvSpPr>
          <p:spPr>
            <a:xfrm>
              <a:off x="5787779" y="0"/>
              <a:ext cx="2536342" cy="547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>
                  <a:solidFill>
                    <a:srgbClr val="000000"/>
                  </a:solidFill>
                  <a:latin typeface="Tw Cen MT" panose="020B0602020104020603" pitchFamily="34" charset="0"/>
                  <a:ea typeface="+mn-ea"/>
                  <a:cs typeface="Arial" panose="020B0604020202020204" pitchFamily="34" charset="0"/>
                </a:rPr>
                <a:t>7. Indicators &amp; monitoring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557D4D3-B9D3-EF36-389D-CD786A321B22}"/>
              </a:ext>
            </a:extLst>
          </p:cNvPr>
          <p:cNvGrpSpPr/>
          <p:nvPr/>
        </p:nvGrpSpPr>
        <p:grpSpPr>
          <a:xfrm>
            <a:off x="9193498" y="5953143"/>
            <a:ext cx="2536342" cy="547882"/>
            <a:chOff x="8689482" y="0"/>
            <a:chExt cx="2536342" cy="54788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93C375-F4C9-BE28-AB40-E1FD4456418B}"/>
                </a:ext>
              </a:extLst>
            </p:cNvPr>
            <p:cNvSpPr/>
            <p:nvPr/>
          </p:nvSpPr>
          <p:spPr>
            <a:xfrm>
              <a:off x="8689482" y="0"/>
              <a:ext cx="2536342" cy="5478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3D018B0-5C42-2E2A-508E-9B33A69411ED}"/>
                </a:ext>
              </a:extLst>
            </p:cNvPr>
            <p:cNvSpPr txBox="1"/>
            <p:nvPr/>
          </p:nvSpPr>
          <p:spPr>
            <a:xfrm>
              <a:off x="8689482" y="0"/>
              <a:ext cx="2536342" cy="5478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8. Functional and non-functional requirements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EC80CC7-E605-1467-D450-DEC86826116D}"/>
              </a:ext>
            </a:extLst>
          </p:cNvPr>
          <p:cNvSpPr txBox="1"/>
          <p:nvPr/>
        </p:nvSpPr>
        <p:spPr>
          <a:xfrm>
            <a:off x="262934" y="1225656"/>
            <a:ext cx="35470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Software-agnostic requirements package to inform the development of digital systems that are aligned with TB guidelines and associated M&amp;E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52E590-5408-B8BD-6677-4A84427C2693}"/>
              </a:ext>
            </a:extLst>
          </p:cNvPr>
          <p:cNvSpPr txBox="1"/>
          <p:nvPr/>
        </p:nvSpPr>
        <p:spPr>
          <a:xfrm>
            <a:off x="262934" y="3388137"/>
            <a:ext cx="35470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Building on existing TB narrative: clinical guidelines, eTB guidelines, TB knowledge sharing platform, PREVENT TB, WHO DHIS2 TB, guidance on TB surveillance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507AB-E9CC-C89D-BE25-7879498C8CFE}"/>
              </a:ext>
            </a:extLst>
          </p:cNvPr>
          <p:cNvSpPr txBox="1"/>
          <p:nvPr/>
        </p:nvSpPr>
        <p:spPr>
          <a:xfrm>
            <a:off x="115751" y="5564127"/>
            <a:ext cx="4055654" cy="120032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lvl="1"/>
            <a:r>
              <a:rPr lang="en-US" b="1" dirty="0"/>
              <a:t>Contact:</a:t>
            </a:r>
          </a:p>
          <a:p>
            <a:pPr marL="0" lvl="1"/>
            <a:r>
              <a:rPr lang="en-US" dirty="0"/>
              <a:t>Gita </a:t>
            </a:r>
            <a:r>
              <a:rPr lang="en-US" dirty="0" err="1"/>
              <a:t>Parwati</a:t>
            </a:r>
            <a:r>
              <a:rPr lang="en-US" dirty="0"/>
              <a:t>	</a:t>
            </a:r>
            <a:r>
              <a:rPr lang="en-US" dirty="0">
                <a:hlinkClick r:id="rId4"/>
              </a:rPr>
              <a:t>parwatic@who.int</a:t>
            </a:r>
            <a:endParaRPr lang="en-US" dirty="0"/>
          </a:p>
          <a:p>
            <a:pPr marL="0" lvl="1"/>
            <a:r>
              <a:rPr lang="en-US" dirty="0"/>
              <a:t>Marek Lalli 	</a:t>
            </a:r>
            <a:r>
              <a:rPr lang="en-US" dirty="0">
                <a:hlinkClick r:id="rId5"/>
              </a:rPr>
              <a:t>lallim@who.int</a:t>
            </a:r>
            <a:endParaRPr lang="en-US" dirty="0"/>
          </a:p>
          <a:p>
            <a:pPr marL="0" lvl="1"/>
            <a:r>
              <a:rPr lang="en-US" dirty="0"/>
              <a:t>Babis </a:t>
            </a:r>
            <a:r>
              <a:rPr lang="en-US" dirty="0" err="1"/>
              <a:t>Sismanidis</a:t>
            </a:r>
            <a:r>
              <a:rPr lang="en-US" dirty="0"/>
              <a:t> 	</a:t>
            </a:r>
            <a:r>
              <a:rPr lang="en-US" dirty="0">
                <a:hlinkClick r:id="rId6"/>
              </a:rPr>
              <a:t>sismanidisc@who.int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BA2165-1400-3DF2-E0F5-8A94B9470392}"/>
              </a:ext>
            </a:extLst>
          </p:cNvPr>
          <p:cNvSpPr txBox="1">
            <a:spLocks/>
          </p:cNvSpPr>
          <p:nvPr/>
        </p:nvSpPr>
        <p:spPr>
          <a:xfrm>
            <a:off x="1778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Digital Adaptation Kit for TB (TB-DAK)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713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BA2165-1400-3DF2-E0F5-8A94B9470392}"/>
              </a:ext>
            </a:extLst>
          </p:cNvPr>
          <p:cNvSpPr txBox="1">
            <a:spLocks/>
          </p:cNvSpPr>
          <p:nvPr/>
        </p:nvSpPr>
        <p:spPr>
          <a:xfrm>
            <a:off x="1778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Digital Adaptation Kit for TB (TB-DAK)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1BB52-3BA1-C95B-2790-F140E1198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88175"/>
            <a:ext cx="11780516" cy="4825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6905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85801"/>
            <a:ext cx="7790329" cy="2743200"/>
          </a:xfrm>
        </p:spPr>
        <p:txBody>
          <a:bodyPr/>
          <a:lstStyle/>
          <a:p>
            <a:r>
              <a:rPr lang="fr-CH" dirty="0"/>
              <a:t>Digital platform to support programme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94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Calibri Light" panose="020F0302020204030204"/>
              </a:rPr>
              <a:t>Digital platform to support programme planning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0DBEA-43FA-0831-D14F-3A91972D5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4" y="1145414"/>
            <a:ext cx="5322046" cy="4374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E065E3-B85B-C8FF-A6DD-70482326AF1E}"/>
              </a:ext>
            </a:extLst>
          </p:cNvPr>
          <p:cNvSpPr txBox="1"/>
          <p:nvPr/>
        </p:nvSpPr>
        <p:spPr>
          <a:xfrm>
            <a:off x="5548469" y="1145414"/>
            <a:ext cx="644513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In collaboration </a:t>
            </a:r>
            <a:r>
              <a:rPr lang="fr-CH" dirty="0" err="1"/>
              <a:t>with</a:t>
            </a:r>
            <a:r>
              <a:rPr lang="fr-CH" dirty="0"/>
              <a:t> World Health Data Hub (WHDH) at WHO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Platform to </a:t>
            </a:r>
            <a:r>
              <a:rPr lang="fr-CH" dirty="0" err="1"/>
              <a:t>collate</a:t>
            </a:r>
            <a:r>
              <a:rPr lang="fr-CH" dirty="0"/>
              <a:t> data </a:t>
            </a:r>
            <a:r>
              <a:rPr lang="fr-CH" dirty="0" err="1"/>
              <a:t>from</a:t>
            </a:r>
            <a:r>
              <a:rPr lang="fr-CH" dirty="0"/>
              <a:t> multiple sources and visualise </a:t>
            </a:r>
            <a:r>
              <a:rPr lang="fr-CH" dirty="0" err="1"/>
              <a:t>them</a:t>
            </a:r>
            <a:r>
              <a:rPr lang="fr-CH" dirty="0"/>
              <a:t> on a </a:t>
            </a:r>
            <a:r>
              <a:rPr lang="fr-CH" dirty="0" err="1"/>
              <a:t>series</a:t>
            </a:r>
            <a:r>
              <a:rPr lang="fr-CH" dirty="0"/>
              <a:t> of </a:t>
            </a:r>
            <a:r>
              <a:rPr lang="fr-CH" dirty="0" err="1"/>
              <a:t>dashboards</a:t>
            </a:r>
            <a:r>
              <a:rPr lang="fr-CH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chemeClr val="tx2"/>
                </a:solidFill>
              </a:rPr>
              <a:t>Surveillance - national:		</a:t>
            </a:r>
            <a:r>
              <a:rPr lang="fr-CH" dirty="0"/>
              <a:t>68 indicateurs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rgbClr val="002060"/>
                </a:solidFill>
              </a:rPr>
              <a:t>Surveillance </a:t>
            </a:r>
            <a:r>
              <a:rPr lang="fr-CH" b="1" dirty="0">
                <a:solidFill>
                  <a:schemeClr val="tx2"/>
                </a:solidFill>
              </a:rPr>
              <a:t>-</a:t>
            </a:r>
            <a:r>
              <a:rPr lang="fr-CH" b="1" dirty="0">
                <a:solidFill>
                  <a:srgbClr val="002060"/>
                </a:solidFill>
              </a:rPr>
              <a:t> </a:t>
            </a:r>
            <a:r>
              <a:rPr lang="fr-CH" b="1" dirty="0" err="1">
                <a:solidFill>
                  <a:srgbClr val="002060"/>
                </a:solidFill>
              </a:rPr>
              <a:t>subnational</a:t>
            </a:r>
            <a:r>
              <a:rPr lang="fr-CH" b="1" dirty="0">
                <a:solidFill>
                  <a:srgbClr val="002060"/>
                </a:solidFill>
              </a:rPr>
              <a:t>:		</a:t>
            </a:r>
            <a:r>
              <a:rPr lang="fr-CH" dirty="0"/>
              <a:t>15 indicateurs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 err="1">
                <a:solidFill>
                  <a:schemeClr val="tx2"/>
                </a:solidFill>
              </a:rPr>
              <a:t>Prevalence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 err="1">
                <a:solidFill>
                  <a:schemeClr val="tx2"/>
                </a:solidFill>
              </a:rPr>
              <a:t>surveys</a:t>
            </a:r>
            <a:r>
              <a:rPr lang="fr-CH" b="1" dirty="0">
                <a:solidFill>
                  <a:schemeClr val="tx2"/>
                </a:solidFill>
              </a:rPr>
              <a:t>:			</a:t>
            </a:r>
            <a:r>
              <a:rPr lang="fr-CH" dirty="0"/>
              <a:t>13 indicateurs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chemeClr val="tx2"/>
                </a:solidFill>
              </a:rPr>
              <a:t>Patient </a:t>
            </a:r>
            <a:r>
              <a:rPr lang="fr-CH" b="1" dirty="0" err="1">
                <a:solidFill>
                  <a:schemeClr val="tx2"/>
                </a:solidFill>
              </a:rPr>
              <a:t>cost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 err="1">
                <a:solidFill>
                  <a:schemeClr val="tx2"/>
                </a:solidFill>
              </a:rPr>
              <a:t>surveys</a:t>
            </a:r>
            <a:r>
              <a:rPr lang="fr-CH" dirty="0">
                <a:solidFill>
                  <a:schemeClr val="tx2"/>
                </a:solidFill>
              </a:rPr>
              <a:t>:			</a:t>
            </a:r>
            <a:r>
              <a:rPr lang="fr-CH" dirty="0"/>
              <a:t>18 indicateurs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chemeClr val="tx2"/>
                </a:solidFill>
              </a:rPr>
              <a:t>Drug </a:t>
            </a:r>
            <a:r>
              <a:rPr lang="fr-CH" b="1" dirty="0" err="1">
                <a:solidFill>
                  <a:schemeClr val="tx2"/>
                </a:solidFill>
              </a:rPr>
              <a:t>resistance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 err="1">
                <a:solidFill>
                  <a:schemeClr val="tx2"/>
                </a:solidFill>
              </a:rPr>
              <a:t>surveys</a:t>
            </a:r>
            <a:r>
              <a:rPr lang="fr-CH" b="1" dirty="0">
                <a:solidFill>
                  <a:schemeClr val="tx2"/>
                </a:solidFill>
              </a:rPr>
              <a:t>:		</a:t>
            </a:r>
            <a:r>
              <a:rPr lang="fr-CH" dirty="0"/>
              <a:t>8 indicateurs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chemeClr val="tx2"/>
                </a:solidFill>
              </a:rPr>
              <a:t>Inventory </a:t>
            </a:r>
            <a:r>
              <a:rPr lang="fr-CH" b="1" dirty="0" err="1">
                <a:solidFill>
                  <a:schemeClr val="tx2"/>
                </a:solidFill>
              </a:rPr>
              <a:t>study</a:t>
            </a:r>
            <a:r>
              <a:rPr lang="fr-CH" b="1" dirty="0">
                <a:solidFill>
                  <a:schemeClr val="tx2"/>
                </a:solidFill>
              </a:rPr>
              <a:t>:			</a:t>
            </a:r>
            <a:r>
              <a:rPr lang="fr-CH" dirty="0"/>
              <a:t>10 indicateurs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chemeClr val="tx2"/>
                </a:solidFill>
              </a:rPr>
              <a:t>World Bank:				</a:t>
            </a:r>
            <a:r>
              <a:rPr lang="fr-CH" dirty="0"/>
              <a:t>5 indicateurs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chemeClr val="tx2"/>
                </a:solidFill>
              </a:rPr>
              <a:t>Standards and Benchmarks:		</a:t>
            </a:r>
            <a:r>
              <a:rPr lang="fr-CH" dirty="0">
                <a:solidFill>
                  <a:schemeClr val="tx2"/>
                </a:solidFill>
              </a:rPr>
              <a:t>7</a:t>
            </a:r>
            <a:r>
              <a:rPr lang="fr-CH" dirty="0"/>
              <a:t> indicateurs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CH" b="1" dirty="0">
                <a:solidFill>
                  <a:schemeClr val="tx2"/>
                </a:solidFill>
              </a:rPr>
              <a:t>Global Health </a:t>
            </a:r>
            <a:r>
              <a:rPr lang="fr-CH" b="1" dirty="0" err="1">
                <a:solidFill>
                  <a:schemeClr val="tx2"/>
                </a:solidFill>
              </a:rPr>
              <a:t>Observatory</a:t>
            </a:r>
            <a:r>
              <a:rPr lang="fr-CH" b="1" dirty="0">
                <a:solidFill>
                  <a:schemeClr val="tx2"/>
                </a:solidFill>
              </a:rPr>
              <a:t>:		</a:t>
            </a:r>
            <a:r>
              <a:rPr lang="fr-CH" dirty="0"/>
              <a:t>23 indicateurs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H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One stop shop for </a:t>
            </a:r>
            <a:r>
              <a:rPr lang="fr-CH" dirty="0" err="1"/>
              <a:t>core</a:t>
            </a:r>
            <a:r>
              <a:rPr lang="fr-CH" dirty="0"/>
              <a:t> data </a:t>
            </a:r>
            <a:r>
              <a:rPr lang="fr-CH" dirty="0" err="1"/>
              <a:t>needed</a:t>
            </a:r>
            <a:r>
              <a:rPr lang="fr-CH" dirty="0"/>
              <a:t> for </a:t>
            </a:r>
            <a:r>
              <a:rPr lang="fr-CH" dirty="0" err="1"/>
              <a:t>strategic</a:t>
            </a:r>
            <a:r>
              <a:rPr lang="fr-CH" dirty="0"/>
              <a:t>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Public data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remain</a:t>
            </a:r>
            <a:r>
              <a:rPr lang="fr-CH" dirty="0"/>
              <a:t> public, </a:t>
            </a:r>
            <a:r>
              <a:rPr lang="fr-CH" dirty="0" err="1"/>
              <a:t>private</a:t>
            </a:r>
            <a:r>
              <a:rPr lang="fr-CH" dirty="0"/>
              <a:t> data (e.g. </a:t>
            </a:r>
            <a:r>
              <a:rPr lang="fr-CH" dirty="0" err="1"/>
              <a:t>subnational</a:t>
            </a:r>
            <a:r>
              <a:rPr lang="fr-CH" dirty="0"/>
              <a:t> notifications)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password</a:t>
            </a:r>
            <a:r>
              <a:rPr lang="fr-CH" dirty="0"/>
              <a:t> </a:t>
            </a:r>
            <a:r>
              <a:rPr lang="fr-CH" dirty="0" err="1"/>
              <a:t>protected</a:t>
            </a:r>
            <a:r>
              <a:rPr lang="fr-CH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err="1"/>
              <a:t>Planned</a:t>
            </a:r>
            <a:r>
              <a:rPr lang="fr-CH" dirty="0"/>
              <a:t> training on the platform use.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E7D1D-186E-9269-1D18-09A5A0BF6641}"/>
              </a:ext>
            </a:extLst>
          </p:cNvPr>
          <p:cNvSpPr txBox="1"/>
          <p:nvPr/>
        </p:nvSpPr>
        <p:spPr>
          <a:xfrm>
            <a:off x="192494" y="5690643"/>
            <a:ext cx="4055654" cy="92333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lvl="1"/>
            <a:r>
              <a:rPr lang="en-US" b="1" dirty="0"/>
              <a:t>Contact:</a:t>
            </a:r>
          </a:p>
          <a:p>
            <a:pPr marL="0" lvl="1"/>
            <a:r>
              <a:rPr lang="en-US" dirty="0"/>
              <a:t>Gita </a:t>
            </a:r>
            <a:r>
              <a:rPr lang="en-US" dirty="0" err="1"/>
              <a:t>Parwati</a:t>
            </a:r>
            <a:r>
              <a:rPr lang="en-US" dirty="0"/>
              <a:t>	</a:t>
            </a:r>
            <a:r>
              <a:rPr lang="en-US" dirty="0">
                <a:hlinkClick r:id="rId4"/>
              </a:rPr>
              <a:t>parwatic@who.int</a:t>
            </a:r>
            <a:endParaRPr lang="en-US" dirty="0"/>
          </a:p>
          <a:p>
            <a:pPr marL="0" lvl="1"/>
            <a:r>
              <a:rPr lang="en-US" dirty="0"/>
              <a:t>Babis </a:t>
            </a:r>
            <a:r>
              <a:rPr lang="en-US" dirty="0" err="1"/>
              <a:t>Sismanidis</a:t>
            </a:r>
            <a:r>
              <a:rPr lang="en-US" dirty="0"/>
              <a:t> 	</a:t>
            </a:r>
            <a:r>
              <a:rPr lang="en-US" dirty="0">
                <a:hlinkClick r:id="rId5"/>
              </a:rPr>
              <a:t>sismanidisc@who.int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1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6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89A7B77-C095-D9C8-076F-757AA9EE9464}"/>
              </a:ext>
            </a:extLst>
          </p:cNvPr>
          <p:cNvSpPr txBox="1">
            <a:spLocks/>
          </p:cNvSpPr>
          <p:nvPr/>
        </p:nvSpPr>
        <p:spPr>
          <a:xfrm>
            <a:off x="7224701" y="3818987"/>
            <a:ext cx="3816768" cy="1892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 of data sources,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avoiding fragmentation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information systems &amp; project-based solutions.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Promoting integration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overall HIS plans.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5166F-6CC8-B83D-441C-608488DE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4" y="889000"/>
            <a:ext cx="6848787" cy="5745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DE699E-83AA-3BDB-4492-DF6942F044B2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Calibri Light" panose="020F0302020204030204"/>
              </a:rPr>
              <a:t>Background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AB1BE6-DAA0-F076-0D02-A32232768FB7}"/>
              </a:ext>
            </a:extLst>
          </p:cNvPr>
          <p:cNvSpPr txBox="1">
            <a:spLocks/>
          </p:cNvSpPr>
          <p:nvPr/>
        </p:nvSpPr>
        <p:spPr>
          <a:xfrm>
            <a:off x="7224700" y="1352686"/>
            <a:ext cx="3816767" cy="217879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Vision: unified, digital, case-based environment for TB surveillance.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Capturing, analysing and using data along the whole pathway of TB prevention and care.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3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6AC518-91EC-4B31-BFB3-C20AA010E51E}"/>
              </a:ext>
            </a:extLst>
          </p:cNvPr>
          <p:cNvCxnSpPr/>
          <p:nvPr/>
        </p:nvCxnSpPr>
        <p:spPr>
          <a:xfrm>
            <a:off x="192494" y="792478"/>
            <a:ext cx="117730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055A1B7-60BB-7BFF-7956-33EE8E79B79E}"/>
              </a:ext>
            </a:extLst>
          </p:cNvPr>
          <p:cNvSpPr txBox="1">
            <a:spLocks/>
          </p:cNvSpPr>
          <p:nvPr/>
        </p:nvSpPr>
        <p:spPr>
          <a:xfrm>
            <a:off x="88900" y="114300"/>
            <a:ext cx="119761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ysClr val="windowText" lastClr="000000"/>
                </a:solidFill>
                <a:latin typeface="Calibri Light" panose="020F0302020204030204"/>
              </a:rPr>
              <a:t>Structure </a:t>
            </a:r>
            <a:r>
              <a:rPr lang="en-US" sz="3000">
                <a:solidFill>
                  <a:sysClr val="windowText" lastClr="000000"/>
                </a:solidFill>
                <a:latin typeface="Calibri Light" panose="020F0302020204030204"/>
              </a:rPr>
              <a:t>of presentation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EEE343-6074-9621-2120-40D281A4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94" y="1567178"/>
            <a:ext cx="11773083" cy="436425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/>
              <a:t>DHIS2 modules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̶"/>
            </a:pPr>
            <a:r>
              <a:rPr lang="en-US" sz="2400" dirty="0"/>
              <a:t>Aggregate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̶"/>
            </a:pPr>
            <a:r>
              <a:rPr lang="en-US" sz="2400" dirty="0"/>
              <a:t>Case-based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̶"/>
            </a:pPr>
            <a:r>
              <a:rPr lang="en-US" sz="2400" dirty="0"/>
              <a:t>tbhistoric.org</a:t>
            </a:r>
            <a:endParaRPr lang="en-US" sz="2400" b="1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̶"/>
            </a:pPr>
            <a:endParaRPr lang="en-US" sz="2400" b="1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̶"/>
            </a:pPr>
            <a:endParaRPr lang="en-US" sz="2400" b="1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3000" b="1" dirty="0"/>
              <a:t>Digital Adaptation Kit for TB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3000" b="1" dirty="0"/>
          </a:p>
          <a:p>
            <a:pPr marL="0" lvl="1" indent="0">
              <a:spcBef>
                <a:spcPts val="0"/>
              </a:spcBef>
              <a:buNone/>
            </a:pPr>
            <a:endParaRPr lang="en-US" sz="3000" b="1" dirty="0"/>
          </a:p>
          <a:p>
            <a:pPr marL="0" lvl="1" indent="0">
              <a:spcBef>
                <a:spcPts val="0"/>
              </a:spcBef>
              <a:buNone/>
            </a:pPr>
            <a:r>
              <a:rPr lang="en-US" sz="3000" b="1" dirty="0"/>
              <a:t>Digital platform to support programme planning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403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0153-E9F2-4252-94F5-63D1AF7C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DHIS2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79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D1C82EA1-DC27-C15C-AED2-02453A56E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2" b="34526"/>
          <a:stretch/>
        </p:blipFill>
        <p:spPr>
          <a:xfrm>
            <a:off x="3994166" y="1687866"/>
            <a:ext cx="2542579" cy="784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C1054-EAA6-AC08-8F14-707B0C91F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73" y="1419237"/>
            <a:ext cx="2950179" cy="34514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5BB7CA-0E6F-A682-976C-80CC31177A45}"/>
              </a:ext>
            </a:extLst>
          </p:cNvPr>
          <p:cNvSpPr txBox="1"/>
          <p:nvPr/>
        </p:nvSpPr>
        <p:spPr>
          <a:xfrm>
            <a:off x="578973" y="4870700"/>
            <a:ext cx="2950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dirty="0" err="1"/>
              <a:t>metadata</a:t>
            </a:r>
            <a:r>
              <a:rPr lang="fr-CH" sz="2000" dirty="0"/>
              <a:t>* free for download:</a:t>
            </a:r>
          </a:p>
          <a:p>
            <a:pPr algn="ctr"/>
            <a:r>
              <a:rPr lang="fr-CH" sz="2000" dirty="0">
                <a:hlinkClick r:id="rId4"/>
              </a:rPr>
              <a:t>https://dhis2.org/who/</a:t>
            </a:r>
            <a:r>
              <a:rPr lang="fr-CH" sz="2000" dirty="0"/>
              <a:t> 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1F28C-4284-95D7-C844-54F3E3CC1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650" y="3069649"/>
            <a:ext cx="3027751" cy="1801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6C7047-1FBB-B885-1A53-AAB946124FE3}"/>
              </a:ext>
            </a:extLst>
          </p:cNvPr>
          <p:cNvSpPr txBox="1"/>
          <p:nvPr/>
        </p:nvSpPr>
        <p:spPr>
          <a:xfrm>
            <a:off x="3572897" y="4911133"/>
            <a:ext cx="3545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000" dirty="0">
                <a:hlinkClick r:id="rId6"/>
              </a:rPr>
              <a:t>Android App</a:t>
            </a:r>
            <a:br>
              <a:rPr lang="fr-CH" sz="2000" dirty="0"/>
            </a:br>
            <a:r>
              <a:rPr lang="fr-CH" sz="2000" dirty="0"/>
              <a:t>(online and offline </a:t>
            </a:r>
            <a:r>
              <a:rPr lang="fr-CH" sz="2000" dirty="0" err="1"/>
              <a:t>functionality</a:t>
            </a:r>
            <a:r>
              <a:rPr lang="fr-CH" sz="20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0A99C-BE02-94CD-792E-52BED8402373}"/>
              </a:ext>
            </a:extLst>
          </p:cNvPr>
          <p:cNvSpPr txBox="1"/>
          <p:nvPr/>
        </p:nvSpPr>
        <p:spPr>
          <a:xfrm>
            <a:off x="7702688" y="1419237"/>
            <a:ext cx="401634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 u="sng" dirty="0"/>
              <a:t>WHO dhis2 packages </a:t>
            </a:r>
            <a:r>
              <a:rPr lang="fr-CH" sz="2000" b="1" u="sng" dirty="0" err="1"/>
              <a:t>available</a:t>
            </a:r>
            <a:r>
              <a:rPr lang="fr-CH" sz="2000" b="1" u="sng" dirty="0"/>
              <a:t> for:</a:t>
            </a:r>
          </a:p>
          <a:p>
            <a:pPr algn="ctr"/>
            <a:endParaRPr lang="fr-CH" sz="2000" b="1" dirty="0"/>
          </a:p>
          <a:p>
            <a:pPr algn="ctr"/>
            <a:r>
              <a:rPr lang="fr-CH" sz="2000" b="1" dirty="0" err="1"/>
              <a:t>Aggregate</a:t>
            </a:r>
            <a:r>
              <a:rPr lang="fr-CH" sz="2000" b="1" dirty="0"/>
              <a:t> data</a:t>
            </a:r>
          </a:p>
          <a:p>
            <a:pPr algn="ctr"/>
            <a:r>
              <a:rPr lang="fr-CH" sz="2000" dirty="0"/>
              <a:t>or</a:t>
            </a:r>
          </a:p>
          <a:p>
            <a:pPr algn="ctr"/>
            <a:r>
              <a:rPr lang="fr-CH" sz="2000" b="1" dirty="0"/>
              <a:t>Case-</a:t>
            </a:r>
            <a:r>
              <a:rPr lang="fr-CH" sz="2000" b="1" dirty="0" err="1"/>
              <a:t>based</a:t>
            </a:r>
            <a:r>
              <a:rPr lang="fr-CH" sz="2000" b="1" dirty="0"/>
              <a:t> data (aka TB tracker)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A310D-4DBE-C4D3-C2EE-94255134FCC2}"/>
              </a:ext>
            </a:extLst>
          </p:cNvPr>
          <p:cNvSpPr txBox="1"/>
          <p:nvPr/>
        </p:nvSpPr>
        <p:spPr>
          <a:xfrm>
            <a:off x="7702688" y="3239484"/>
            <a:ext cx="401634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 err="1"/>
              <a:t>Both</a:t>
            </a:r>
            <a:r>
              <a:rPr lang="fr-CH" sz="2000" b="1" dirty="0"/>
              <a:t> </a:t>
            </a:r>
            <a:r>
              <a:rPr lang="fr-CH" sz="2000" b="1" dirty="0" err="1"/>
              <a:t>systems</a:t>
            </a:r>
            <a:r>
              <a:rPr lang="fr-CH" sz="2000" b="1" dirty="0"/>
              <a:t> are </a:t>
            </a:r>
            <a:r>
              <a:rPr lang="fr-CH" sz="2000" b="1" dirty="0" err="1"/>
              <a:t>alinged</a:t>
            </a:r>
            <a:r>
              <a:rPr lang="fr-CH" sz="2000" b="1" dirty="0"/>
              <a:t> </a:t>
            </a:r>
            <a:r>
              <a:rPr lang="fr-CH" sz="2000" b="1" dirty="0" err="1"/>
              <a:t>with</a:t>
            </a:r>
            <a:r>
              <a:rPr lang="fr-CH" sz="2000" b="1" dirty="0"/>
              <a:t> global standards for </a:t>
            </a:r>
            <a:r>
              <a:rPr lang="fr-CH" sz="2000" b="1" dirty="0" err="1"/>
              <a:t>recording</a:t>
            </a:r>
            <a:r>
              <a:rPr lang="fr-CH" sz="2000" b="1" dirty="0"/>
              <a:t> and </a:t>
            </a:r>
            <a:r>
              <a:rPr lang="fr-CH" sz="2000" b="1" dirty="0" err="1"/>
              <a:t>reporting</a:t>
            </a:r>
            <a:r>
              <a:rPr lang="fr-CH" sz="2000" b="1" dirty="0"/>
              <a:t> of TB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60CD6-1A26-8B66-1D2B-A8D3ABA2A682}"/>
              </a:ext>
            </a:extLst>
          </p:cNvPr>
          <p:cNvSpPr txBox="1"/>
          <p:nvPr/>
        </p:nvSpPr>
        <p:spPr>
          <a:xfrm>
            <a:off x="578973" y="6352142"/>
            <a:ext cx="1137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*</a:t>
            </a:r>
            <a:r>
              <a:rPr lang="fr-CH" dirty="0" err="1"/>
              <a:t>Metadata</a:t>
            </a:r>
            <a:r>
              <a:rPr lang="fr-CH" dirty="0"/>
              <a:t> = information </a:t>
            </a:r>
            <a:r>
              <a:rPr lang="fr-CH" dirty="0" err="1"/>
              <a:t>needed</a:t>
            </a:r>
            <a:r>
              <a:rPr lang="fr-CH" dirty="0"/>
              <a:t> for </a:t>
            </a:r>
            <a:r>
              <a:rPr lang="fr-CH" dirty="0" err="1"/>
              <a:t>installing</a:t>
            </a:r>
            <a:r>
              <a:rPr lang="fr-CH" dirty="0"/>
              <a:t> and </a:t>
            </a:r>
            <a:r>
              <a:rPr lang="fr-CH" dirty="0" err="1"/>
              <a:t>configuring</a:t>
            </a:r>
            <a:r>
              <a:rPr lang="fr-CH" dirty="0"/>
              <a:t> WHO DHIS2 packages on a local server.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A690B-1C32-A1D6-4EFD-97EA642EDE9B}"/>
              </a:ext>
            </a:extLst>
          </p:cNvPr>
          <p:cNvSpPr txBox="1">
            <a:spLocks/>
          </p:cNvSpPr>
          <p:nvPr/>
        </p:nvSpPr>
        <p:spPr>
          <a:xfrm>
            <a:off x="1524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51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F51B-A9B3-6B2E-1383-889D36CA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72" y="1040524"/>
            <a:ext cx="11731128" cy="650164"/>
          </a:xfrm>
        </p:spPr>
        <p:txBody>
          <a:bodyPr>
            <a:normAutofit/>
          </a:bodyPr>
          <a:lstStyle/>
          <a:p>
            <a:r>
              <a:rPr lang="fr-CH" sz="3000" b="1" u="sng" dirty="0"/>
              <a:t>TB </a:t>
            </a:r>
            <a:r>
              <a:rPr lang="fr-CH" sz="3000" b="1" u="sng" dirty="0" err="1"/>
              <a:t>registers</a:t>
            </a:r>
            <a:r>
              <a:rPr lang="fr-CH" sz="3000" b="1" u="sng" dirty="0"/>
              <a:t> (case-</a:t>
            </a:r>
            <a:r>
              <a:rPr lang="fr-CH" sz="3000" b="1" u="sng" dirty="0" err="1"/>
              <a:t>based</a:t>
            </a:r>
            <a:r>
              <a:rPr lang="fr-CH" sz="3000" b="1" u="sng" dirty="0"/>
              <a:t>)</a:t>
            </a:r>
            <a:endParaRPr lang="en-GB" sz="30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79FC-2703-9E67-6327-CF6EC1123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2" y="1628447"/>
            <a:ext cx="11731128" cy="211575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400" dirty="0"/>
              <a:t>Presumptive register</a:t>
            </a:r>
          </a:p>
          <a:p>
            <a:pPr>
              <a:buFontTx/>
              <a:buChar char="-"/>
            </a:pPr>
            <a:r>
              <a:rPr lang="en-GB" sz="2400" dirty="0"/>
              <a:t>Lab registers</a:t>
            </a:r>
          </a:p>
          <a:p>
            <a:pPr>
              <a:buFontTx/>
              <a:buChar char="-"/>
            </a:pPr>
            <a:r>
              <a:rPr lang="en-GB" sz="2400" dirty="0"/>
              <a:t>TB “treatment” (case) register</a:t>
            </a:r>
          </a:p>
          <a:p>
            <a:pPr>
              <a:buFontTx/>
              <a:buChar char="-"/>
            </a:pPr>
            <a:r>
              <a:rPr lang="en-GB" sz="2400" dirty="0"/>
              <a:t>Household contact register and TPT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52BE0B-DB97-E9E6-FB1E-5DF0660ECBE1}"/>
              </a:ext>
            </a:extLst>
          </p:cNvPr>
          <p:cNvSpPr txBox="1">
            <a:spLocks/>
          </p:cNvSpPr>
          <p:nvPr/>
        </p:nvSpPr>
        <p:spPr>
          <a:xfrm>
            <a:off x="231352" y="4143759"/>
            <a:ext cx="11808246" cy="737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000" b="1" u="sng" dirty="0">
                <a:latin typeface="+mn-lt"/>
              </a:rPr>
              <a:t>TB </a:t>
            </a:r>
            <a:r>
              <a:rPr lang="fr-CH" sz="3000" b="1" u="sng" dirty="0" err="1">
                <a:latin typeface="+mn-lt"/>
              </a:rPr>
              <a:t>reporting</a:t>
            </a:r>
            <a:r>
              <a:rPr lang="fr-CH" sz="3000" b="1" u="sng" dirty="0">
                <a:latin typeface="+mn-lt"/>
              </a:rPr>
              <a:t> </a:t>
            </a:r>
            <a:r>
              <a:rPr lang="fr-CH" sz="3000" b="1" u="sng" dirty="0" err="1">
                <a:latin typeface="+mn-lt"/>
              </a:rPr>
              <a:t>forms</a:t>
            </a:r>
            <a:r>
              <a:rPr lang="fr-CH" sz="3000" b="1" u="sng" dirty="0">
                <a:latin typeface="+mn-lt"/>
              </a:rPr>
              <a:t> (</a:t>
            </a:r>
            <a:r>
              <a:rPr lang="fr-CH" sz="3000" b="1" u="sng" dirty="0" err="1">
                <a:latin typeface="+mn-lt"/>
              </a:rPr>
              <a:t>aggregate</a:t>
            </a:r>
            <a:r>
              <a:rPr lang="fr-CH" sz="3000" b="1" u="sng" dirty="0">
                <a:latin typeface="+mn-lt"/>
              </a:rPr>
              <a:t>)*</a:t>
            </a:r>
            <a:endParaRPr lang="en-GB" sz="3000" b="1" u="sng" dirty="0"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B36EDC-E324-F65B-4B00-0A5A860E1EC5}"/>
              </a:ext>
            </a:extLst>
          </p:cNvPr>
          <p:cNvSpPr txBox="1">
            <a:spLocks/>
          </p:cNvSpPr>
          <p:nvPr/>
        </p:nvSpPr>
        <p:spPr>
          <a:xfrm>
            <a:off x="231352" y="4881399"/>
            <a:ext cx="11808248" cy="1834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CH" sz="2400" dirty="0" err="1"/>
              <a:t>quarterly</a:t>
            </a:r>
            <a:r>
              <a:rPr lang="fr-CH" sz="2400" dirty="0"/>
              <a:t> report </a:t>
            </a:r>
            <a:r>
              <a:rPr lang="fr-CH" sz="2400" dirty="0" err="1"/>
              <a:t>forms</a:t>
            </a:r>
            <a:r>
              <a:rPr lang="fr-CH" sz="2400" dirty="0"/>
              <a:t> </a:t>
            </a:r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r>
              <a:rPr lang="fr-CH" sz="2000" dirty="0"/>
              <a:t>*There </a:t>
            </a:r>
            <a:r>
              <a:rPr lang="fr-CH" sz="2000" dirty="0" err="1"/>
              <a:t>is</a:t>
            </a:r>
            <a:r>
              <a:rPr lang="fr-CH" sz="2000" dirty="0"/>
              <a:t> no </a:t>
            </a:r>
            <a:r>
              <a:rPr lang="fr-CH" sz="2000" dirty="0" err="1"/>
              <a:t>need</a:t>
            </a:r>
            <a:r>
              <a:rPr lang="fr-CH" sz="2000" dirty="0"/>
              <a:t> for </a:t>
            </a:r>
            <a:r>
              <a:rPr lang="fr-CH" sz="2000" dirty="0" err="1"/>
              <a:t>quarterly</a:t>
            </a:r>
            <a:r>
              <a:rPr lang="fr-CH" sz="2000" dirty="0"/>
              <a:t> report </a:t>
            </a:r>
            <a:r>
              <a:rPr lang="fr-CH" sz="2000" dirty="0" err="1"/>
              <a:t>forms</a:t>
            </a:r>
            <a:r>
              <a:rPr lang="fr-CH" sz="2000" dirty="0"/>
              <a:t> for case-</a:t>
            </a:r>
            <a:r>
              <a:rPr lang="fr-CH" sz="2000" dirty="0" err="1"/>
              <a:t>based</a:t>
            </a:r>
            <a:r>
              <a:rPr lang="fr-CH" sz="2000" dirty="0"/>
              <a:t> system. The data can </a:t>
            </a:r>
            <a:r>
              <a:rPr lang="fr-CH" sz="2000" dirty="0" err="1"/>
              <a:t>remain</a:t>
            </a:r>
            <a:r>
              <a:rPr lang="fr-CH" sz="2000" dirty="0"/>
              <a:t> in case-</a:t>
            </a:r>
            <a:r>
              <a:rPr lang="fr-CH" sz="2000" dirty="0" err="1"/>
              <a:t>based</a:t>
            </a:r>
            <a:r>
              <a:rPr lang="fr-CH" sz="2000" dirty="0"/>
              <a:t> format at the national </a:t>
            </a:r>
            <a:r>
              <a:rPr lang="fr-CH" sz="2000" dirty="0" err="1"/>
              <a:t>level</a:t>
            </a:r>
            <a:r>
              <a:rPr lang="fr-CH" sz="2000" dirty="0"/>
              <a:t>. </a:t>
            </a:r>
            <a:r>
              <a:rPr lang="fr-CH" sz="2000" dirty="0" err="1"/>
              <a:t>Otherwise</a:t>
            </a:r>
            <a:r>
              <a:rPr lang="fr-CH" sz="2000" dirty="0"/>
              <a:t>, the system can </a:t>
            </a:r>
            <a:r>
              <a:rPr lang="fr-CH" sz="2000" dirty="0" err="1"/>
              <a:t>aggregate</a:t>
            </a:r>
            <a:r>
              <a:rPr lang="fr-CH" sz="2000" dirty="0"/>
              <a:t> the data at </a:t>
            </a:r>
            <a:r>
              <a:rPr lang="fr-CH" sz="2000" dirty="0" err="1"/>
              <a:t>any</a:t>
            </a:r>
            <a:r>
              <a:rPr lang="fr-CH" sz="2000" dirty="0"/>
              <a:t> </a:t>
            </a:r>
            <a:r>
              <a:rPr lang="fr-CH" sz="2000" dirty="0" err="1"/>
              <a:t>level</a:t>
            </a:r>
            <a:r>
              <a:rPr lang="fr-CH" sz="2000" dirty="0"/>
              <a:t>.</a:t>
            </a:r>
            <a:endParaRPr lang="en-GB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1A6220-A619-FA37-1382-7077F8E140CC}"/>
              </a:ext>
            </a:extLst>
          </p:cNvPr>
          <p:cNvSpPr txBox="1">
            <a:spLocks/>
          </p:cNvSpPr>
          <p:nvPr/>
        </p:nvSpPr>
        <p:spPr>
          <a:xfrm>
            <a:off x="152399" y="104995"/>
            <a:ext cx="11887201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63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8ED33-3E28-349D-F84A-85F02BDC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7" y="870443"/>
            <a:ext cx="11834448" cy="947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CH" sz="1800" b="1" dirty="0"/>
          </a:p>
          <a:p>
            <a:pPr marL="0" indent="0">
              <a:buNone/>
            </a:pPr>
            <a:endParaRPr lang="fr-CH" sz="1800" b="1" dirty="0"/>
          </a:p>
          <a:p>
            <a:pPr marL="0" indent="0" algn="ctr">
              <a:buNone/>
            </a:pPr>
            <a:r>
              <a:rPr lang="fr-CH" sz="1800" b="1" dirty="0" err="1"/>
              <a:t>Metadata</a:t>
            </a:r>
            <a:r>
              <a:rPr lang="fr-CH" sz="1800" b="1" dirty="0"/>
              <a:t> </a:t>
            </a:r>
            <a:r>
              <a:rPr lang="fr-CH" sz="1800" b="1" dirty="0" err="1"/>
              <a:t>kist</a:t>
            </a:r>
            <a:r>
              <a:rPr lang="fr-CH" sz="1800" b="1" dirty="0"/>
              <a:t> for local installation </a:t>
            </a:r>
            <a:r>
              <a:rPr lang="fr-CH" sz="1800" b="1" dirty="0" err="1"/>
              <a:t>available</a:t>
            </a:r>
            <a:r>
              <a:rPr lang="fr-CH" sz="1800" b="1" dirty="0"/>
              <a:t> for download: </a:t>
            </a:r>
            <a:r>
              <a:rPr lang="fr-CH" sz="1800" b="1" dirty="0">
                <a:hlinkClick r:id="rId3"/>
              </a:rPr>
              <a:t>docs.dhis2.org</a:t>
            </a:r>
            <a:endParaRPr lang="fr-CH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81DAA-3F0F-21F9-4F94-3C70AB88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0D89E-3EF7-18C6-15A7-3EC3C80A7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867" y="832342"/>
            <a:ext cx="1612265" cy="61004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F53A40-0566-C52E-619F-42163311D0B2}"/>
              </a:ext>
            </a:extLst>
          </p:cNvPr>
          <p:cNvSpPr txBox="1">
            <a:spLocks/>
          </p:cNvSpPr>
          <p:nvPr/>
        </p:nvSpPr>
        <p:spPr>
          <a:xfrm>
            <a:off x="6248403" y="2328529"/>
            <a:ext cx="5494112" cy="4068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dirty="0"/>
              <a:t>Digital </a:t>
            </a:r>
            <a:r>
              <a:rPr lang="fr-CH" dirty="0" err="1"/>
              <a:t>registers</a:t>
            </a: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r">
              <a:buNone/>
            </a:pPr>
            <a:r>
              <a:rPr lang="fr-CH" dirty="0"/>
              <a:t>etc…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8AA5FED-C605-460B-FF16-E17F35F739CA}"/>
              </a:ext>
            </a:extLst>
          </p:cNvPr>
          <p:cNvSpPr txBox="1">
            <a:spLocks/>
          </p:cNvSpPr>
          <p:nvPr/>
        </p:nvSpPr>
        <p:spPr>
          <a:xfrm>
            <a:off x="449484" y="1818167"/>
            <a:ext cx="5486399" cy="372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</a:t>
            </a:r>
            <a:r>
              <a:rPr lang="fr-CH" sz="2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Aggregate</a:t>
            </a:r>
            <a:r>
              <a:rPr lang="fr-CH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system (</a:t>
            </a:r>
            <a:r>
              <a:rPr lang="fr-CH" sz="2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HMIS</a:t>
            </a:r>
            <a:r>
              <a:rPr lang="fr-CH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DE12182-BE4F-1D23-5520-431EC9E1B675}"/>
              </a:ext>
            </a:extLst>
          </p:cNvPr>
          <p:cNvSpPr txBox="1">
            <a:spLocks/>
          </p:cNvSpPr>
          <p:nvPr/>
        </p:nvSpPr>
        <p:spPr>
          <a:xfrm>
            <a:off x="6248400" y="1818167"/>
            <a:ext cx="5486399" cy="3725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Case-</a:t>
            </a:r>
            <a:r>
              <a:rPr lang="fr-CH" sz="2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based</a:t>
            </a:r>
            <a:r>
              <a:rPr lang="fr-CH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system (TB Tracker)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671240D-EA4C-66D0-3420-F90FCE89028B}"/>
              </a:ext>
            </a:extLst>
          </p:cNvPr>
          <p:cNvSpPr txBox="1">
            <a:spLocks/>
          </p:cNvSpPr>
          <p:nvPr/>
        </p:nvSpPr>
        <p:spPr>
          <a:xfrm>
            <a:off x="441771" y="2328528"/>
            <a:ext cx="5494112" cy="40688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H" dirty="0"/>
              <a:t>Digital </a:t>
            </a:r>
            <a:r>
              <a:rPr lang="fr-CH" dirty="0" err="1"/>
              <a:t>quarterly</a:t>
            </a:r>
            <a:r>
              <a:rPr lang="fr-CH" dirty="0"/>
              <a:t> report </a:t>
            </a:r>
            <a:r>
              <a:rPr lang="fr-CH" dirty="0" err="1"/>
              <a:t>forms</a:t>
            </a: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ctr">
              <a:buNone/>
            </a:pPr>
            <a:endParaRPr lang="fr-CH" dirty="0"/>
          </a:p>
          <a:p>
            <a:pPr marL="0" indent="0" algn="r">
              <a:buNone/>
            </a:pPr>
            <a:r>
              <a:rPr lang="fr-CH" dirty="0"/>
              <a:t>etc… 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19E7D4-93C1-F2FE-CB30-046DCC03D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98" y="2848196"/>
            <a:ext cx="4982271" cy="1014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E09A97-1FE6-7BDB-BE40-B1E9E541D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8" y="4035221"/>
            <a:ext cx="4809086" cy="8290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392C2C-3D27-32D7-1C0E-A32F90476E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098" y="5039386"/>
            <a:ext cx="5088718" cy="6703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65A44D-B34C-3E92-1178-2FA81989C5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320" y="2678161"/>
            <a:ext cx="2012333" cy="37192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B4FBC6-8C5C-642E-93CD-1C29FEB120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7073" y="2848196"/>
            <a:ext cx="2425163" cy="163406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E3C3A4-B9E6-6551-D7EC-D34F7CF6B6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7073" y="4537771"/>
            <a:ext cx="2429857" cy="14497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F68078-A7A1-3874-F72F-5A7E8B538BAF}"/>
              </a:ext>
            </a:extLst>
          </p:cNvPr>
          <p:cNvSpPr txBox="1">
            <a:spLocks/>
          </p:cNvSpPr>
          <p:nvPr/>
        </p:nvSpPr>
        <p:spPr>
          <a:xfrm>
            <a:off x="152399" y="104995"/>
            <a:ext cx="11887201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43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40C962-D4FA-3F1F-9176-FAF670E27477}"/>
              </a:ext>
            </a:extLst>
          </p:cNvPr>
          <p:cNvGraphicFramePr/>
          <p:nvPr/>
        </p:nvGraphicFramePr>
        <p:xfrm>
          <a:off x="232979" y="1478137"/>
          <a:ext cx="8128000" cy="145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2AA8AB-106F-82CF-A3CA-8287FABE8B47}"/>
              </a:ext>
            </a:extLst>
          </p:cNvPr>
          <p:cNvGraphicFramePr/>
          <p:nvPr/>
        </p:nvGraphicFramePr>
        <p:xfrm>
          <a:off x="232979" y="3456864"/>
          <a:ext cx="10312401" cy="1067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7D4D26-00AD-745A-14CC-84BB898B97DD}"/>
              </a:ext>
            </a:extLst>
          </p:cNvPr>
          <p:cNvSpPr txBox="1"/>
          <p:nvPr/>
        </p:nvSpPr>
        <p:spPr>
          <a:xfrm>
            <a:off x="8607425" y="955195"/>
            <a:ext cx="328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TB cases are registered as notified case and “</a:t>
            </a:r>
            <a:r>
              <a:rPr lang="en-US" dirty="0" err="1"/>
              <a:t>denotified</a:t>
            </a:r>
            <a:r>
              <a:rPr lang="en-US" dirty="0"/>
              <a:t>” at outcomes stage if needed.</a:t>
            </a:r>
            <a:endParaRPr lang="en-GB" dirty="0"/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99289017-49D1-C83D-59F0-BA169C462214}"/>
              </a:ext>
            </a:extLst>
          </p:cNvPr>
          <p:cNvCxnSpPr>
            <a:cxnSpLocks/>
            <a:stCxn id="2" idx="3"/>
            <a:endCxn id="4" idx="2"/>
          </p:cNvCxnSpPr>
          <p:nvPr/>
        </p:nvCxnSpPr>
        <p:spPr>
          <a:xfrm flipV="1">
            <a:off x="8360979" y="1878525"/>
            <a:ext cx="1889509" cy="32827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891EEC-ADFD-BCD1-5D31-70FFAC6153F1}"/>
              </a:ext>
            </a:extLst>
          </p:cNvPr>
          <p:cNvSpPr txBox="1"/>
          <p:nvPr/>
        </p:nvSpPr>
        <p:spPr>
          <a:xfrm>
            <a:off x="7641431" y="4499671"/>
            <a:ext cx="4350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Presumptive TB cases sent for lab testing are registered and then diagnosed and notified (or not).</a:t>
            </a:r>
          </a:p>
          <a:p>
            <a:r>
              <a:rPr lang="en-US"/>
              <a:t>TB cases who have bypassed the lab and are clinically diagnosed can still be registered, diagnosed and notified.</a:t>
            </a:r>
          </a:p>
          <a:p>
            <a:r>
              <a:rPr lang="en-US"/>
              <a:t>Data related to case classification is shifted from registration stage to diagnosis stage.</a:t>
            </a:r>
            <a:endParaRPr lang="en-GB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E209369-6736-A225-DC5B-7E029636BE75}"/>
              </a:ext>
            </a:extLst>
          </p:cNvPr>
          <p:cNvCxnSpPr>
            <a:cxnSpLocks/>
            <a:stCxn id="3" idx="2"/>
            <a:endCxn id="6" idx="1"/>
          </p:cNvCxnSpPr>
          <p:nvPr/>
        </p:nvCxnSpPr>
        <p:spPr>
          <a:xfrm rot="16200000" flipH="1">
            <a:off x="5950815" y="3963217"/>
            <a:ext cx="1128980" cy="22522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8BEDE3D-B6C5-0FC9-6F82-A3F9F12698BE}"/>
              </a:ext>
            </a:extLst>
          </p:cNvPr>
          <p:cNvSpPr txBox="1">
            <a:spLocks/>
          </p:cNvSpPr>
          <p:nvPr/>
        </p:nvSpPr>
        <p:spPr>
          <a:xfrm>
            <a:off x="152400" y="136526"/>
            <a:ext cx="11887200" cy="70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DHIS2: case-based tracker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8DB35A-3381-FC9F-9011-49561D89AF90}"/>
              </a:ext>
            </a:extLst>
          </p:cNvPr>
          <p:cNvSpPr txBox="1"/>
          <p:nvPr/>
        </p:nvSpPr>
        <p:spPr>
          <a:xfrm>
            <a:off x="232978" y="1347033"/>
            <a:ext cx="414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Blue: Stages for </a:t>
            </a:r>
            <a:r>
              <a:rPr lang="fr-CH" b="1" dirty="0" err="1"/>
              <a:t>older</a:t>
            </a:r>
            <a:r>
              <a:rPr lang="fr-CH" b="1" dirty="0"/>
              <a:t> WHO TB Tracker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43CA0-B873-6E8F-FB0B-992D1C885E29}"/>
              </a:ext>
            </a:extLst>
          </p:cNvPr>
          <p:cNvSpPr txBox="1"/>
          <p:nvPr/>
        </p:nvSpPr>
        <p:spPr>
          <a:xfrm>
            <a:off x="232979" y="3144059"/>
            <a:ext cx="414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Green: Stages for WHO TB Tracker update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9924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demiological Review Debrief" id="{D3BEA144-B0C0-B74C-9C5A-5B1739499351}" vid="{DCFE812C-1B8A-494E-8259-16748B281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891C56CB86EB4BB280C2A8D796E212" ma:contentTypeVersion="16" ma:contentTypeDescription="Crée un document." ma:contentTypeScope="" ma:versionID="04a8a70071ab2ddb957e73a535fa403b">
  <xsd:schema xmlns:xsd="http://www.w3.org/2001/XMLSchema" xmlns:xs="http://www.w3.org/2001/XMLSchema" xmlns:p="http://schemas.microsoft.com/office/2006/metadata/properties" xmlns:ns2="14708f71-d88d-45e5-89b2-00254e416763" xmlns:ns3="88c321ec-7b79-4c54-b042-daa0ff9a9a86" targetNamespace="http://schemas.microsoft.com/office/2006/metadata/properties" ma:root="true" ma:fieldsID="609ec13b968896149238f5f3e7aefc44" ns2:_="" ns3:_="">
    <xsd:import namespace="14708f71-d88d-45e5-89b2-00254e416763"/>
    <xsd:import namespace="88c321ec-7b79-4c54-b042-daa0ff9a9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8f71-d88d-45e5-89b2-00254e416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321ec-7b79-4c54-b042-daa0ff9a9a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fd4d649-5c84-4267-85ab-f8aef2a3fc87}" ma:internalName="TaxCatchAll" ma:showField="CatchAllData" ma:web="88c321ec-7b79-4c54-b042-daa0ff9a9a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53DCB-A646-4816-A9EC-2DF23979B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7D75E-C37E-4DFC-A192-23B9F0B1D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08f71-d88d-45e5-89b2-00254e416763"/>
    <ds:schemaRef ds:uri="88c321ec-7b79-4c54-b042-daa0ff9a9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Epidemiological Review Debrief</Template>
  <TotalTime>7303</TotalTime>
  <Words>2059</Words>
  <Application>Microsoft Office PowerPoint</Application>
  <PresentationFormat>Widescreen</PresentationFormat>
  <Paragraphs>319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Helvetica Light</vt:lpstr>
      <vt:lpstr>Inter</vt:lpstr>
      <vt:lpstr>Tw Cen MT</vt:lpstr>
      <vt:lpstr>Wingdings</vt:lpstr>
      <vt:lpstr>1_Office Theme</vt:lpstr>
      <vt:lpstr>Digital products to support TB surveillance and programme planning</vt:lpstr>
      <vt:lpstr>Background</vt:lpstr>
      <vt:lpstr>PowerPoint Presentation</vt:lpstr>
      <vt:lpstr>PowerPoint Presentation</vt:lpstr>
      <vt:lpstr>DHIS2</vt:lpstr>
      <vt:lpstr>PowerPoint Presentation</vt:lpstr>
      <vt:lpstr>TB registers (case-based)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to support data analysis and use</vt:lpstr>
      <vt:lpstr>Evaluation of DHIS2 implementation</vt:lpstr>
      <vt:lpstr>Evaluation of DHIS2 implementation</vt:lpstr>
      <vt:lpstr>Evaluation of DHIS2 implementation</vt:lpstr>
      <vt:lpstr>Evaluation of DHIS2 implementation</vt:lpstr>
      <vt:lpstr>Evaluation of DHIS2 implementation</vt:lpstr>
      <vt:lpstr>Evaluation of DHIS2 implementation</vt:lpstr>
      <vt:lpstr>Evaluation of DHIS2 implementation</vt:lpstr>
      <vt:lpstr>Digital Adaptation Kit (TB-DAK)</vt:lpstr>
      <vt:lpstr>PowerPoint Presentation</vt:lpstr>
      <vt:lpstr>PowerPoint Presentation</vt:lpstr>
      <vt:lpstr>Digital platform to support programme planning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Reviews</dc:title>
  <dc:creator>Debora Pedrazzoli</dc:creator>
  <cp:lastModifiedBy>Marek LALLI</cp:lastModifiedBy>
  <cp:revision>12</cp:revision>
  <dcterms:created xsi:type="dcterms:W3CDTF">2023-05-23T07:37:03Z</dcterms:created>
  <dcterms:modified xsi:type="dcterms:W3CDTF">2024-04-17T07:44:44Z</dcterms:modified>
</cp:coreProperties>
</file>