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25.xml" ContentType="application/vnd.openxmlformats-officedocument.presentationml.tags+xml"/>
  <Override PartName="/ppt/tags/tag26.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tags/tag30.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tags/tag31.xml" ContentType="application/vnd.openxmlformats-officedocument.presentationml.tags+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 id="2147483784" r:id="rId5"/>
  </p:sldMasterIdLst>
  <p:notesMasterIdLst>
    <p:notesMasterId r:id="rId24"/>
  </p:notesMasterIdLst>
  <p:handoutMasterIdLst>
    <p:handoutMasterId r:id="rId25"/>
  </p:handoutMasterIdLst>
  <p:sldIdLst>
    <p:sldId id="509" r:id="rId6"/>
    <p:sldId id="597" r:id="rId7"/>
    <p:sldId id="1085" r:id="rId8"/>
    <p:sldId id="1553" r:id="rId9"/>
    <p:sldId id="2147375935" r:id="rId10"/>
    <p:sldId id="589" r:id="rId11"/>
    <p:sldId id="599" r:id="rId12"/>
    <p:sldId id="2147375937" r:id="rId13"/>
    <p:sldId id="268" r:id="rId14"/>
    <p:sldId id="2147375936" r:id="rId15"/>
    <p:sldId id="277" r:id="rId16"/>
    <p:sldId id="291" r:id="rId17"/>
    <p:sldId id="591" r:id="rId18"/>
    <p:sldId id="2147375933" r:id="rId19"/>
    <p:sldId id="2147375934" r:id="rId20"/>
    <p:sldId id="1562" r:id="rId21"/>
    <p:sldId id="2147375932" r:id="rId22"/>
    <p:sldId id="605" r:id="rId23"/>
  </p:sldIdLst>
  <p:sldSz cx="9144000" cy="5184775"/>
  <p:notesSz cx="6858000" cy="9144000"/>
  <p:custDataLst>
    <p:tags r:id="rId2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33">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27FA998-6E5B-8E9C-EA9E-A8FCB0DAD3EE}" name="Fitzgerald, Ann Marie" initials="FAM" userId="S::annafitz@ad.unc.edu::a34dcbdb-9f4d-4d1c-9570-3acc0647ee1a" providerId="AD"/>
  <p188:author id="{8683A5F6-4F32-DB07-7E87-26DD9EBD1FC1}" name="Margie Joyce (Learnitude)" initials="MJ(" userId="Margie Joyce (Learnitude)" providerId="None"/>
</p188: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256A"/>
    <a:srgbClr val="132F69"/>
    <a:srgbClr val="4E4A49"/>
    <a:srgbClr val="8D8B86"/>
    <a:srgbClr val="0E77FF"/>
    <a:srgbClr val="7A9CE8"/>
    <a:srgbClr val="BACEF5"/>
    <a:srgbClr val="4B95CF"/>
    <a:srgbClr val="327CC9"/>
    <a:srgbClr val="5EA4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73"/>
  </p:normalViewPr>
  <p:slideViewPr>
    <p:cSldViewPr snapToGrid="0">
      <p:cViewPr varScale="1">
        <p:scale>
          <a:sx n="79" d="100"/>
          <a:sy n="79" d="100"/>
        </p:scale>
        <p:origin x="872" y="72"/>
      </p:cViewPr>
      <p:guideLst>
        <p:guide orient="horz" pos="1633"/>
        <p:guide pos="2880"/>
      </p:guideLst>
    </p:cSldViewPr>
  </p:slideViewPr>
  <p:notesTextViewPr>
    <p:cViewPr>
      <p:scale>
        <a:sx n="1" d="1"/>
        <a:sy n="1" d="1"/>
      </p:scale>
      <p:origin x="0" y="0"/>
    </p:cViewPr>
  </p:notesTextViewPr>
  <p:sorterViewPr>
    <p:cViewPr>
      <p:scale>
        <a:sx n="100" d="100"/>
        <a:sy n="100" d="100"/>
      </p:scale>
      <p:origin x="0" y="-974"/>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050" b="1" i="0" u="none" strike="noStrike" kern="1200" spc="0" baseline="0">
              <a:solidFill>
                <a:schemeClr val="dk1"/>
              </a:solidFill>
              <a:latin typeface="+mn-lt"/>
              <a:ea typeface="+mn-ea"/>
              <a:cs typeface="+mn-cs"/>
            </a:defRPr>
          </a:pPr>
          <a:endParaRPr lang="en-US"/>
        </a:p>
      </c:txPr>
    </c:title>
    <c:autoTitleDeleted val="0"/>
    <c:plotArea>
      <c:layout>
        <c:manualLayout>
          <c:layoutTarget val="inner"/>
          <c:xMode val="edge"/>
          <c:yMode val="edge"/>
          <c:x val="0.19117875642890753"/>
          <c:y val="0.15157062879355221"/>
          <c:w val="0.75612330224414381"/>
          <c:h val="0.6203140262012985"/>
        </c:manualLayout>
      </c:layout>
      <c:lineChart>
        <c:grouping val="standard"/>
        <c:varyColors val="0"/>
        <c:ser>
          <c:idx val="0"/>
          <c:order val="0"/>
          <c:tx>
            <c:strRef>
              <c:f>pmbff!$B$1</c:f>
              <c:strCache>
                <c:ptCount val="1"/>
                <c:pt idx="0">
                  <c:v>Percent Bacteriologically Confirmed</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pmbff!$A$2:$A$11</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pmbff!$B$2:$B$11</c:f>
              <c:numCache>
                <c:formatCode>0</c:formatCode>
                <c:ptCount val="10"/>
                <c:pt idx="0">
                  <c:v>52.23</c:v>
                </c:pt>
                <c:pt idx="1">
                  <c:v>58.43</c:v>
                </c:pt>
                <c:pt idx="2">
                  <c:v>62.35</c:v>
                </c:pt>
                <c:pt idx="3">
                  <c:v>60.06</c:v>
                </c:pt>
                <c:pt idx="4">
                  <c:v>62.2</c:v>
                </c:pt>
                <c:pt idx="5">
                  <c:v>59.59</c:v>
                </c:pt>
                <c:pt idx="6">
                  <c:v>63.92</c:v>
                </c:pt>
                <c:pt idx="7">
                  <c:v>68.239999999999995</c:v>
                </c:pt>
                <c:pt idx="8">
                  <c:v>69.55</c:v>
                </c:pt>
                <c:pt idx="9">
                  <c:v>70</c:v>
                </c:pt>
              </c:numCache>
            </c:numRef>
          </c:val>
          <c:smooth val="0"/>
          <c:extLst>
            <c:ext xmlns:c16="http://schemas.microsoft.com/office/drawing/2014/chart" uri="{C3380CC4-5D6E-409C-BE32-E72D297353CC}">
              <c16:uniqueId val="{00000000-D22E-4A3C-8087-A4BDB35E9155}"/>
            </c:ext>
          </c:extLst>
        </c:ser>
        <c:dLbls>
          <c:showLegendKey val="0"/>
          <c:showVal val="0"/>
          <c:showCatName val="0"/>
          <c:showSerName val="0"/>
          <c:showPercent val="0"/>
          <c:showBubbleSize val="0"/>
        </c:dLbls>
        <c:marker val="1"/>
        <c:smooth val="0"/>
        <c:axId val="1697342528"/>
        <c:axId val="1697342048"/>
      </c:lineChart>
      <c:catAx>
        <c:axId val="169734252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dk1"/>
                    </a:solidFill>
                    <a:latin typeface="+mn-lt"/>
                    <a:ea typeface="+mn-ea"/>
                    <a:cs typeface="+mn-cs"/>
                  </a:defRPr>
                </a:pPr>
                <a:r>
                  <a:rPr lang="en-US"/>
                  <a:t>Year </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1697342048"/>
        <c:crosses val="autoZero"/>
        <c:auto val="1"/>
        <c:lblAlgn val="ctr"/>
        <c:lblOffset val="100"/>
        <c:noMultiLvlLbl val="0"/>
      </c:catAx>
      <c:valAx>
        <c:axId val="1697342048"/>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dk1"/>
                    </a:solidFill>
                    <a:latin typeface="+mn-lt"/>
                    <a:ea typeface="+mn-ea"/>
                    <a:cs typeface="+mn-cs"/>
                  </a:defRPr>
                </a:pPr>
                <a:r>
                  <a:rPr lang="en-US" dirty="0"/>
                  <a:t>% bact confirmed</a:t>
                </a:r>
                <a:r>
                  <a:rPr lang="en-US" baseline="0" dirty="0"/>
                  <a:t> </a:t>
                </a:r>
                <a:endParaRPr lang="en-US"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1697342528"/>
        <c:crosses val="autoZero"/>
        <c:crossBetween val="between"/>
      </c:valAx>
      <c:spPr>
        <a:solidFill>
          <a:schemeClr val="lt1"/>
        </a:solidFill>
        <a:ln w="25400" cap="flat" cmpd="sng" algn="ctr">
          <a:solidFill>
            <a:schemeClr val="accent1"/>
          </a:solidFill>
          <a:prstDash val="solid"/>
        </a:ln>
        <a:effectLst/>
      </c:spPr>
    </c:plotArea>
    <c:plotVisOnly val="1"/>
    <c:dispBlanksAs val="gap"/>
    <c:showDLblsOverMax val="0"/>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A6F772-BD4B-4CBD-AF11-1B278C8AB2AE}" type="doc">
      <dgm:prSet loTypeId="urn:microsoft.com/office/officeart/2005/8/layout/lProcess2" loCatId="relationship" qsTypeId="urn:microsoft.com/office/officeart/2005/8/quickstyle/simple1" qsCatId="simple" csTypeId="urn:microsoft.com/office/officeart/2005/8/colors/accent1_2" csCatId="accent1" phldr="1"/>
      <dgm:spPr/>
      <dgm:t>
        <a:bodyPr/>
        <a:lstStyle/>
        <a:p>
          <a:endParaRPr lang="en-US"/>
        </a:p>
      </dgm:t>
    </dgm:pt>
    <dgm:pt modelId="{8F6B1444-E2D7-4C8A-8C59-6A02739AE3A9}">
      <dgm:prSet phldrT="[Text]"/>
      <dgm:spPr/>
      <dgm:t>
        <a:bodyPr/>
        <a:lstStyle/>
        <a:p>
          <a:r>
            <a:rPr lang="en-US" dirty="0"/>
            <a:t>Routine TB reporting system </a:t>
          </a:r>
        </a:p>
      </dgm:t>
    </dgm:pt>
    <dgm:pt modelId="{486B905C-7FE2-41BA-958D-504419104003}" type="parTrans" cxnId="{20AE802E-BD0B-4E9F-A118-28EF842D96EA}">
      <dgm:prSet/>
      <dgm:spPr/>
      <dgm:t>
        <a:bodyPr/>
        <a:lstStyle/>
        <a:p>
          <a:endParaRPr lang="en-US"/>
        </a:p>
      </dgm:t>
    </dgm:pt>
    <dgm:pt modelId="{A211E9DD-C9B3-4564-BD9B-D40699FB065E}" type="sibTrans" cxnId="{20AE802E-BD0B-4E9F-A118-28EF842D96EA}">
      <dgm:prSet/>
      <dgm:spPr/>
      <dgm:t>
        <a:bodyPr/>
        <a:lstStyle/>
        <a:p>
          <a:endParaRPr lang="en-US"/>
        </a:p>
      </dgm:t>
    </dgm:pt>
    <dgm:pt modelId="{3191D245-0729-4BA8-81CE-2D2F62F263BE}">
      <dgm:prSet phldrT="[Text]"/>
      <dgm:spPr/>
      <dgm:t>
        <a:bodyPr/>
        <a:lstStyle/>
        <a:p>
          <a:r>
            <a:rPr lang="en-US" dirty="0"/>
            <a:t>NTP </a:t>
          </a:r>
        </a:p>
      </dgm:t>
    </dgm:pt>
    <dgm:pt modelId="{C89BD0D1-13C5-4C2F-AFB7-E743FB01A990}" type="parTrans" cxnId="{8DD7D8A7-9805-42CE-997B-E0566F505434}">
      <dgm:prSet/>
      <dgm:spPr/>
      <dgm:t>
        <a:bodyPr/>
        <a:lstStyle/>
        <a:p>
          <a:endParaRPr lang="en-US"/>
        </a:p>
      </dgm:t>
    </dgm:pt>
    <dgm:pt modelId="{6B7947CF-901B-4195-9BCF-E6332F59EBA3}" type="sibTrans" cxnId="{8DD7D8A7-9805-42CE-997B-E0566F505434}">
      <dgm:prSet/>
      <dgm:spPr/>
      <dgm:t>
        <a:bodyPr/>
        <a:lstStyle/>
        <a:p>
          <a:endParaRPr lang="en-US"/>
        </a:p>
      </dgm:t>
    </dgm:pt>
    <dgm:pt modelId="{1798B812-B678-433E-9E17-6BE9900EBF69}">
      <dgm:prSet phldrT="[Text]"/>
      <dgm:spPr/>
      <dgm:t>
        <a:bodyPr/>
        <a:lstStyle/>
        <a:p>
          <a:r>
            <a:rPr lang="en-US" dirty="0"/>
            <a:t>TB/HIV integrated Supportive Supervision </a:t>
          </a:r>
        </a:p>
      </dgm:t>
    </dgm:pt>
    <dgm:pt modelId="{3AE78976-75CB-4457-9D95-0E3B78F036ED}" type="parTrans" cxnId="{F4F8F5E1-0D72-4226-A4FC-AEB4C2FE3D74}">
      <dgm:prSet/>
      <dgm:spPr/>
      <dgm:t>
        <a:bodyPr/>
        <a:lstStyle/>
        <a:p>
          <a:endParaRPr lang="en-US"/>
        </a:p>
      </dgm:t>
    </dgm:pt>
    <dgm:pt modelId="{157312EF-CFD6-4CDC-BAC9-2207CB1E4FE3}" type="sibTrans" cxnId="{F4F8F5E1-0D72-4226-A4FC-AEB4C2FE3D74}">
      <dgm:prSet/>
      <dgm:spPr/>
      <dgm:t>
        <a:bodyPr/>
        <a:lstStyle/>
        <a:p>
          <a:endParaRPr lang="en-US"/>
        </a:p>
      </dgm:t>
    </dgm:pt>
    <dgm:pt modelId="{F2102BFA-E99E-45E0-BEF8-0ECBB6ADB572}">
      <dgm:prSet phldrT="[Text]"/>
      <dgm:spPr/>
      <dgm:t>
        <a:bodyPr/>
        <a:lstStyle/>
        <a:p>
          <a:r>
            <a:rPr lang="en-US" dirty="0"/>
            <a:t>TB.HIV team national level </a:t>
          </a:r>
        </a:p>
      </dgm:t>
    </dgm:pt>
    <dgm:pt modelId="{987C6826-0A3F-4A5E-B863-9B0FC70013BC}" type="parTrans" cxnId="{60184DB6-75C7-4044-8755-46F0687FA4C6}">
      <dgm:prSet/>
      <dgm:spPr/>
      <dgm:t>
        <a:bodyPr/>
        <a:lstStyle/>
        <a:p>
          <a:endParaRPr lang="en-US"/>
        </a:p>
      </dgm:t>
    </dgm:pt>
    <dgm:pt modelId="{D57EB832-1FFB-4212-82AB-4050B25EC696}" type="sibTrans" cxnId="{60184DB6-75C7-4044-8755-46F0687FA4C6}">
      <dgm:prSet/>
      <dgm:spPr/>
      <dgm:t>
        <a:bodyPr/>
        <a:lstStyle/>
        <a:p>
          <a:endParaRPr lang="en-US"/>
        </a:p>
      </dgm:t>
    </dgm:pt>
    <dgm:pt modelId="{C77CA31D-22CA-4378-A2BE-B8605BC0D217}">
      <dgm:prSet phldrT="[Text]"/>
      <dgm:spPr/>
      <dgm:t>
        <a:bodyPr/>
        <a:lstStyle/>
        <a:p>
          <a:r>
            <a:rPr lang="en-US" dirty="0"/>
            <a:t>Health facilities </a:t>
          </a:r>
        </a:p>
      </dgm:t>
    </dgm:pt>
    <dgm:pt modelId="{B96A4CD2-8A68-451B-9369-EE0856640BA6}" type="parTrans" cxnId="{42B6998A-C6B9-44A5-8178-71F21BE04968}">
      <dgm:prSet/>
      <dgm:spPr/>
      <dgm:t>
        <a:bodyPr/>
        <a:lstStyle/>
        <a:p>
          <a:endParaRPr lang="en-US"/>
        </a:p>
      </dgm:t>
    </dgm:pt>
    <dgm:pt modelId="{0F3CF721-C910-4E95-97E0-BE0ABB009C9D}" type="sibTrans" cxnId="{42B6998A-C6B9-44A5-8178-71F21BE04968}">
      <dgm:prSet/>
      <dgm:spPr/>
      <dgm:t>
        <a:bodyPr/>
        <a:lstStyle/>
        <a:p>
          <a:endParaRPr lang="en-US"/>
        </a:p>
      </dgm:t>
    </dgm:pt>
    <dgm:pt modelId="{01FE5F2F-0D53-48C5-B211-711FFBAD3A18}">
      <dgm:prSet phldrT="[Text]"/>
      <dgm:spPr/>
      <dgm:t>
        <a:bodyPr/>
        <a:lstStyle/>
        <a:p>
          <a:r>
            <a:rPr lang="en-US" dirty="0"/>
            <a:t>Central referral laboratory ( external quality assurance )</a:t>
          </a:r>
        </a:p>
      </dgm:t>
    </dgm:pt>
    <dgm:pt modelId="{0098B8A4-DA6B-4966-A340-CB88F5A22ACE}" type="parTrans" cxnId="{376F3B82-7E34-442F-9B98-EAE24FC05910}">
      <dgm:prSet/>
      <dgm:spPr/>
      <dgm:t>
        <a:bodyPr/>
        <a:lstStyle/>
        <a:p>
          <a:endParaRPr lang="en-US"/>
        </a:p>
      </dgm:t>
    </dgm:pt>
    <dgm:pt modelId="{6CDBA099-5ACE-4F4D-B6E7-5CD3336901E6}" type="sibTrans" cxnId="{376F3B82-7E34-442F-9B98-EAE24FC05910}">
      <dgm:prSet/>
      <dgm:spPr/>
      <dgm:t>
        <a:bodyPr/>
        <a:lstStyle/>
        <a:p>
          <a:endParaRPr lang="en-US"/>
        </a:p>
      </dgm:t>
    </dgm:pt>
    <dgm:pt modelId="{F0127E89-9039-4B85-9F39-CF2E302BBED0}">
      <dgm:prSet phldrT="[Text]"/>
      <dgm:spPr/>
      <dgm:t>
        <a:bodyPr/>
        <a:lstStyle/>
        <a:p>
          <a:r>
            <a:rPr lang="en-US" dirty="0"/>
            <a:t>Zonal lab supervisors </a:t>
          </a:r>
        </a:p>
      </dgm:t>
    </dgm:pt>
    <dgm:pt modelId="{15AF91E2-5EB6-4C96-A9F5-3A6F2C4A4B80}" type="parTrans" cxnId="{F3D8CC8E-AE64-4D50-AC95-8382BAAB33E7}">
      <dgm:prSet/>
      <dgm:spPr/>
      <dgm:t>
        <a:bodyPr/>
        <a:lstStyle/>
        <a:p>
          <a:endParaRPr lang="en-US"/>
        </a:p>
      </dgm:t>
    </dgm:pt>
    <dgm:pt modelId="{19D06BEB-9A91-475B-890C-97EBF24B2241}" type="sibTrans" cxnId="{F3D8CC8E-AE64-4D50-AC95-8382BAAB33E7}">
      <dgm:prSet/>
      <dgm:spPr/>
      <dgm:t>
        <a:bodyPr/>
        <a:lstStyle/>
        <a:p>
          <a:endParaRPr lang="en-US"/>
        </a:p>
      </dgm:t>
    </dgm:pt>
    <dgm:pt modelId="{90B98F64-DD03-4104-B04B-513A4B58791A}">
      <dgm:prSet phldrT="[Text]"/>
      <dgm:spPr/>
      <dgm:t>
        <a:bodyPr/>
        <a:lstStyle/>
        <a:p>
          <a:r>
            <a:rPr lang="en-US" dirty="0"/>
            <a:t>District lab officers </a:t>
          </a:r>
        </a:p>
      </dgm:t>
    </dgm:pt>
    <dgm:pt modelId="{38AE3739-FD78-4E58-B767-823266F228E1}" type="parTrans" cxnId="{046F8AF9-EC6D-4CDA-80D9-FAA9A3646F0E}">
      <dgm:prSet/>
      <dgm:spPr/>
      <dgm:t>
        <a:bodyPr/>
        <a:lstStyle/>
        <a:p>
          <a:endParaRPr lang="en-US"/>
        </a:p>
      </dgm:t>
    </dgm:pt>
    <dgm:pt modelId="{CBB018CD-7B45-4D6F-9B0C-86C48E828F45}" type="sibTrans" cxnId="{046F8AF9-EC6D-4CDA-80D9-FAA9A3646F0E}">
      <dgm:prSet/>
      <dgm:spPr/>
      <dgm:t>
        <a:bodyPr/>
        <a:lstStyle/>
        <a:p>
          <a:endParaRPr lang="en-US"/>
        </a:p>
      </dgm:t>
    </dgm:pt>
    <dgm:pt modelId="{DF98A524-66A2-4F47-8BE0-2B744CC3F114}">
      <dgm:prSet/>
      <dgm:spPr/>
      <dgm:t>
        <a:bodyPr/>
        <a:lstStyle/>
        <a:p>
          <a:r>
            <a:rPr lang="en-US" dirty="0"/>
            <a:t>District TB officers </a:t>
          </a:r>
        </a:p>
      </dgm:t>
    </dgm:pt>
    <dgm:pt modelId="{1EA6EFAF-E972-49DA-AE7A-8700333E35CD}" type="parTrans" cxnId="{FC46F1FB-F915-42B5-9701-3C2DD1C3D99A}">
      <dgm:prSet/>
      <dgm:spPr/>
      <dgm:t>
        <a:bodyPr/>
        <a:lstStyle/>
        <a:p>
          <a:endParaRPr lang="en-US"/>
        </a:p>
      </dgm:t>
    </dgm:pt>
    <dgm:pt modelId="{2BA0D49C-0832-4FFB-81A2-9A86A9455B24}" type="sibTrans" cxnId="{FC46F1FB-F915-42B5-9701-3C2DD1C3D99A}">
      <dgm:prSet/>
      <dgm:spPr/>
      <dgm:t>
        <a:bodyPr/>
        <a:lstStyle/>
        <a:p>
          <a:endParaRPr lang="en-US"/>
        </a:p>
      </dgm:t>
    </dgm:pt>
    <dgm:pt modelId="{28DD33B9-DCA9-46F4-ADC6-CADAE5EF5091}">
      <dgm:prSet/>
      <dgm:spPr/>
      <dgm:t>
        <a:bodyPr/>
        <a:lstStyle/>
        <a:p>
          <a:r>
            <a:rPr lang="en-US" dirty="0"/>
            <a:t>TB registration site </a:t>
          </a:r>
        </a:p>
      </dgm:t>
    </dgm:pt>
    <dgm:pt modelId="{377BC1E8-39C9-4689-AA70-120CA105830A}" type="parTrans" cxnId="{C34CF04D-14B0-4C98-A680-B9F7C7DA5DF4}">
      <dgm:prSet/>
      <dgm:spPr/>
      <dgm:t>
        <a:bodyPr/>
        <a:lstStyle/>
        <a:p>
          <a:endParaRPr lang="en-US"/>
        </a:p>
      </dgm:t>
    </dgm:pt>
    <dgm:pt modelId="{2764A668-587D-4785-94A2-43C5AB385702}" type="sibTrans" cxnId="{C34CF04D-14B0-4C98-A680-B9F7C7DA5DF4}">
      <dgm:prSet/>
      <dgm:spPr/>
      <dgm:t>
        <a:bodyPr/>
        <a:lstStyle/>
        <a:p>
          <a:endParaRPr lang="en-US"/>
        </a:p>
      </dgm:t>
    </dgm:pt>
    <dgm:pt modelId="{B69D4236-05D5-4D54-BCF6-1CEBD03D2786}">
      <dgm:prSet/>
      <dgm:spPr/>
      <dgm:t>
        <a:bodyPr/>
        <a:lstStyle/>
        <a:p>
          <a:r>
            <a:rPr lang="en-US" dirty="0"/>
            <a:t>Central referral laboratories ( DST activities </a:t>
          </a:r>
        </a:p>
      </dgm:t>
    </dgm:pt>
    <dgm:pt modelId="{0DF9E42E-A200-4C3C-835C-9762CACAFF81}" type="parTrans" cxnId="{3BBBEB83-AD5B-49AD-B860-03308221A706}">
      <dgm:prSet/>
      <dgm:spPr/>
      <dgm:t>
        <a:bodyPr/>
        <a:lstStyle/>
        <a:p>
          <a:endParaRPr lang="en-US"/>
        </a:p>
      </dgm:t>
    </dgm:pt>
    <dgm:pt modelId="{99F6FD13-92AF-4774-A00D-B2112B438DD0}" type="sibTrans" cxnId="{3BBBEB83-AD5B-49AD-B860-03308221A706}">
      <dgm:prSet/>
      <dgm:spPr/>
      <dgm:t>
        <a:bodyPr/>
        <a:lstStyle/>
        <a:p>
          <a:endParaRPr lang="en-US"/>
        </a:p>
      </dgm:t>
    </dgm:pt>
    <dgm:pt modelId="{24070931-ED74-4CBC-B32B-1D682189752B}">
      <dgm:prSet/>
      <dgm:spPr/>
      <dgm:t>
        <a:bodyPr/>
        <a:lstStyle/>
        <a:p>
          <a:r>
            <a:rPr lang="en-US" dirty="0"/>
            <a:t>Mobile diagnostic unit </a:t>
          </a:r>
        </a:p>
        <a:p>
          <a:endParaRPr lang="en-US" dirty="0"/>
        </a:p>
        <a:p>
          <a:r>
            <a:rPr lang="en-US" dirty="0"/>
            <a:t>Outreach activities  to using MDU to reach key Population</a:t>
          </a:r>
        </a:p>
      </dgm:t>
    </dgm:pt>
    <dgm:pt modelId="{40C79B8B-809D-4F60-9F87-0F11D082679D}" type="parTrans" cxnId="{4D680F9D-FA8B-4902-8D6E-C00205DBAA7F}">
      <dgm:prSet/>
      <dgm:spPr/>
      <dgm:t>
        <a:bodyPr/>
        <a:lstStyle/>
        <a:p>
          <a:endParaRPr lang="en-MW"/>
        </a:p>
      </dgm:t>
    </dgm:pt>
    <dgm:pt modelId="{C9BFC132-3546-483B-AE5E-0E7D3C37FFF6}" type="sibTrans" cxnId="{4D680F9D-FA8B-4902-8D6E-C00205DBAA7F}">
      <dgm:prSet/>
      <dgm:spPr/>
      <dgm:t>
        <a:bodyPr/>
        <a:lstStyle/>
        <a:p>
          <a:endParaRPr lang="en-MW"/>
        </a:p>
      </dgm:t>
    </dgm:pt>
    <dgm:pt modelId="{C8D1E3C8-8949-487F-9F22-7F16B72C7A4D}" type="pres">
      <dgm:prSet presAssocID="{90A6F772-BD4B-4CBD-AF11-1B278C8AB2AE}" presName="theList" presStyleCnt="0">
        <dgm:presLayoutVars>
          <dgm:dir/>
          <dgm:animLvl val="lvl"/>
          <dgm:resizeHandles val="exact"/>
        </dgm:presLayoutVars>
      </dgm:prSet>
      <dgm:spPr/>
    </dgm:pt>
    <dgm:pt modelId="{047E3075-73EA-436C-9EE2-43F75F11DB72}" type="pres">
      <dgm:prSet presAssocID="{8F6B1444-E2D7-4C8A-8C59-6A02739AE3A9}" presName="compNode" presStyleCnt="0"/>
      <dgm:spPr/>
    </dgm:pt>
    <dgm:pt modelId="{CE9BA760-A9BF-440C-91D5-EEC33AAA9D0F}" type="pres">
      <dgm:prSet presAssocID="{8F6B1444-E2D7-4C8A-8C59-6A02739AE3A9}" presName="aNode" presStyleLbl="bgShp" presStyleIdx="0" presStyleCnt="5"/>
      <dgm:spPr/>
    </dgm:pt>
    <dgm:pt modelId="{07C2D454-AF16-44CE-B30D-5F4407E010CD}" type="pres">
      <dgm:prSet presAssocID="{8F6B1444-E2D7-4C8A-8C59-6A02739AE3A9}" presName="textNode" presStyleLbl="bgShp" presStyleIdx="0" presStyleCnt="5"/>
      <dgm:spPr/>
    </dgm:pt>
    <dgm:pt modelId="{454D4399-7106-4B61-B27A-B9F728B5D926}" type="pres">
      <dgm:prSet presAssocID="{8F6B1444-E2D7-4C8A-8C59-6A02739AE3A9}" presName="compChildNode" presStyleCnt="0"/>
      <dgm:spPr/>
    </dgm:pt>
    <dgm:pt modelId="{0B5795AE-A622-4122-BE88-015A7167FF83}" type="pres">
      <dgm:prSet presAssocID="{8F6B1444-E2D7-4C8A-8C59-6A02739AE3A9}" presName="theInnerList" presStyleCnt="0"/>
      <dgm:spPr/>
    </dgm:pt>
    <dgm:pt modelId="{00D92435-6F18-4CD6-A64F-FCC3EEBC1631}" type="pres">
      <dgm:prSet presAssocID="{3191D245-0729-4BA8-81CE-2D2F62F263BE}" presName="childNode" presStyleLbl="node1" presStyleIdx="0" presStyleCnt="7">
        <dgm:presLayoutVars>
          <dgm:bulletEnabled val="1"/>
        </dgm:presLayoutVars>
      </dgm:prSet>
      <dgm:spPr/>
    </dgm:pt>
    <dgm:pt modelId="{5A42A4EF-8232-4E4B-9A82-612798295329}" type="pres">
      <dgm:prSet presAssocID="{3191D245-0729-4BA8-81CE-2D2F62F263BE}" presName="aSpace2" presStyleCnt="0"/>
      <dgm:spPr/>
    </dgm:pt>
    <dgm:pt modelId="{45E195EB-E784-4855-B590-A956ADC71BF3}" type="pres">
      <dgm:prSet presAssocID="{DF98A524-66A2-4F47-8BE0-2B744CC3F114}" presName="childNode" presStyleLbl="node1" presStyleIdx="1" presStyleCnt="7" custLinFactNeighborY="14336">
        <dgm:presLayoutVars>
          <dgm:bulletEnabled val="1"/>
        </dgm:presLayoutVars>
      </dgm:prSet>
      <dgm:spPr/>
    </dgm:pt>
    <dgm:pt modelId="{B03282E8-E2C3-44B0-9BDE-0DA3BCA66DF4}" type="pres">
      <dgm:prSet presAssocID="{DF98A524-66A2-4F47-8BE0-2B744CC3F114}" presName="aSpace2" presStyleCnt="0"/>
      <dgm:spPr/>
    </dgm:pt>
    <dgm:pt modelId="{4B9ACEB9-9941-4FFC-9F66-97B4BEBCE4AA}" type="pres">
      <dgm:prSet presAssocID="{28DD33B9-DCA9-46F4-ADC6-CADAE5EF5091}" presName="childNode" presStyleLbl="node1" presStyleIdx="2" presStyleCnt="7">
        <dgm:presLayoutVars>
          <dgm:bulletEnabled val="1"/>
        </dgm:presLayoutVars>
      </dgm:prSet>
      <dgm:spPr/>
    </dgm:pt>
    <dgm:pt modelId="{F1207103-95F8-4796-A772-6055E2926F92}" type="pres">
      <dgm:prSet presAssocID="{8F6B1444-E2D7-4C8A-8C59-6A02739AE3A9}" presName="aSpace" presStyleCnt="0"/>
      <dgm:spPr/>
    </dgm:pt>
    <dgm:pt modelId="{7A3471F6-AA50-4B0E-A038-90BB8C87D5C8}" type="pres">
      <dgm:prSet presAssocID="{1798B812-B678-433E-9E17-6BE9900EBF69}" presName="compNode" presStyleCnt="0"/>
      <dgm:spPr/>
    </dgm:pt>
    <dgm:pt modelId="{0290A4CF-C9AD-4D27-8AD8-EE3C7B690BC3}" type="pres">
      <dgm:prSet presAssocID="{1798B812-B678-433E-9E17-6BE9900EBF69}" presName="aNode" presStyleLbl="bgShp" presStyleIdx="1" presStyleCnt="5"/>
      <dgm:spPr/>
    </dgm:pt>
    <dgm:pt modelId="{247234B9-86B4-47F3-8F3F-4F92A0D645FD}" type="pres">
      <dgm:prSet presAssocID="{1798B812-B678-433E-9E17-6BE9900EBF69}" presName="textNode" presStyleLbl="bgShp" presStyleIdx="1" presStyleCnt="5"/>
      <dgm:spPr/>
    </dgm:pt>
    <dgm:pt modelId="{A387B62F-AE1A-4C15-9FC3-C671FA3D03B1}" type="pres">
      <dgm:prSet presAssocID="{1798B812-B678-433E-9E17-6BE9900EBF69}" presName="compChildNode" presStyleCnt="0"/>
      <dgm:spPr/>
    </dgm:pt>
    <dgm:pt modelId="{0B998D00-1263-4F0C-B159-787A39AB45B8}" type="pres">
      <dgm:prSet presAssocID="{1798B812-B678-433E-9E17-6BE9900EBF69}" presName="theInnerList" presStyleCnt="0"/>
      <dgm:spPr/>
    </dgm:pt>
    <dgm:pt modelId="{5AAB627F-80C6-4785-B897-E66239BA35D0}" type="pres">
      <dgm:prSet presAssocID="{F2102BFA-E99E-45E0-BEF8-0ECBB6ADB572}" presName="childNode" presStyleLbl="node1" presStyleIdx="3" presStyleCnt="7">
        <dgm:presLayoutVars>
          <dgm:bulletEnabled val="1"/>
        </dgm:presLayoutVars>
      </dgm:prSet>
      <dgm:spPr/>
    </dgm:pt>
    <dgm:pt modelId="{84AA2660-FFC5-43DE-9837-FD2345165D77}" type="pres">
      <dgm:prSet presAssocID="{F2102BFA-E99E-45E0-BEF8-0ECBB6ADB572}" presName="aSpace2" presStyleCnt="0"/>
      <dgm:spPr/>
    </dgm:pt>
    <dgm:pt modelId="{EB149F19-EC88-47EE-A961-C9903DFEC65F}" type="pres">
      <dgm:prSet presAssocID="{C77CA31D-22CA-4378-A2BE-B8605BC0D217}" presName="childNode" presStyleLbl="node1" presStyleIdx="4" presStyleCnt="7">
        <dgm:presLayoutVars>
          <dgm:bulletEnabled val="1"/>
        </dgm:presLayoutVars>
      </dgm:prSet>
      <dgm:spPr/>
    </dgm:pt>
    <dgm:pt modelId="{C7A39A84-03DB-42C2-BE21-4C2D8073C924}" type="pres">
      <dgm:prSet presAssocID="{1798B812-B678-433E-9E17-6BE9900EBF69}" presName="aSpace" presStyleCnt="0"/>
      <dgm:spPr/>
    </dgm:pt>
    <dgm:pt modelId="{3A4C6351-3BB9-4971-A2B2-9E6D7C5EA464}" type="pres">
      <dgm:prSet presAssocID="{01FE5F2F-0D53-48C5-B211-711FFBAD3A18}" presName="compNode" presStyleCnt="0"/>
      <dgm:spPr/>
    </dgm:pt>
    <dgm:pt modelId="{C8E40F60-D447-4021-9586-02B6BABEDE71}" type="pres">
      <dgm:prSet presAssocID="{01FE5F2F-0D53-48C5-B211-711FFBAD3A18}" presName="aNode" presStyleLbl="bgShp" presStyleIdx="2" presStyleCnt="5"/>
      <dgm:spPr/>
    </dgm:pt>
    <dgm:pt modelId="{581BDD13-DB15-4723-BD16-33443558F343}" type="pres">
      <dgm:prSet presAssocID="{01FE5F2F-0D53-48C5-B211-711FFBAD3A18}" presName="textNode" presStyleLbl="bgShp" presStyleIdx="2" presStyleCnt="5"/>
      <dgm:spPr/>
    </dgm:pt>
    <dgm:pt modelId="{DC40BD2D-6616-42BA-9CE7-4625E076CB29}" type="pres">
      <dgm:prSet presAssocID="{01FE5F2F-0D53-48C5-B211-711FFBAD3A18}" presName="compChildNode" presStyleCnt="0"/>
      <dgm:spPr/>
    </dgm:pt>
    <dgm:pt modelId="{0E752849-F223-460C-B1F5-A815995859A8}" type="pres">
      <dgm:prSet presAssocID="{01FE5F2F-0D53-48C5-B211-711FFBAD3A18}" presName="theInnerList" presStyleCnt="0"/>
      <dgm:spPr/>
    </dgm:pt>
    <dgm:pt modelId="{86C77957-2F08-49C0-AD87-9523F21CE55E}" type="pres">
      <dgm:prSet presAssocID="{F0127E89-9039-4B85-9F39-CF2E302BBED0}" presName="childNode" presStyleLbl="node1" presStyleIdx="5" presStyleCnt="7">
        <dgm:presLayoutVars>
          <dgm:bulletEnabled val="1"/>
        </dgm:presLayoutVars>
      </dgm:prSet>
      <dgm:spPr/>
    </dgm:pt>
    <dgm:pt modelId="{DA5DC97E-18C9-4721-B90D-8B91E871E06C}" type="pres">
      <dgm:prSet presAssocID="{F0127E89-9039-4B85-9F39-CF2E302BBED0}" presName="aSpace2" presStyleCnt="0"/>
      <dgm:spPr/>
    </dgm:pt>
    <dgm:pt modelId="{2A464D69-3193-4180-B095-6E8F9FDB9D59}" type="pres">
      <dgm:prSet presAssocID="{90B98F64-DD03-4104-B04B-513A4B58791A}" presName="childNode" presStyleLbl="node1" presStyleIdx="6" presStyleCnt="7">
        <dgm:presLayoutVars>
          <dgm:bulletEnabled val="1"/>
        </dgm:presLayoutVars>
      </dgm:prSet>
      <dgm:spPr/>
    </dgm:pt>
    <dgm:pt modelId="{25B4DF5F-EB54-4C9E-AE7C-128883FEA5F3}" type="pres">
      <dgm:prSet presAssocID="{01FE5F2F-0D53-48C5-B211-711FFBAD3A18}" presName="aSpace" presStyleCnt="0"/>
      <dgm:spPr/>
    </dgm:pt>
    <dgm:pt modelId="{5C75A2BA-3710-4412-9D63-99D19602DC94}" type="pres">
      <dgm:prSet presAssocID="{B69D4236-05D5-4D54-BCF6-1CEBD03D2786}" presName="compNode" presStyleCnt="0"/>
      <dgm:spPr/>
    </dgm:pt>
    <dgm:pt modelId="{5C6B7DE9-DD97-4C1D-8A76-191EC7BE356F}" type="pres">
      <dgm:prSet presAssocID="{B69D4236-05D5-4D54-BCF6-1CEBD03D2786}" presName="aNode" presStyleLbl="bgShp" presStyleIdx="3" presStyleCnt="5"/>
      <dgm:spPr/>
    </dgm:pt>
    <dgm:pt modelId="{5391E2DE-FA02-4371-9396-C64341042FB0}" type="pres">
      <dgm:prSet presAssocID="{B69D4236-05D5-4D54-BCF6-1CEBD03D2786}" presName="textNode" presStyleLbl="bgShp" presStyleIdx="3" presStyleCnt="5"/>
      <dgm:spPr/>
    </dgm:pt>
    <dgm:pt modelId="{4E2FA69A-B22D-4A1B-A69F-183E7BA9765C}" type="pres">
      <dgm:prSet presAssocID="{B69D4236-05D5-4D54-BCF6-1CEBD03D2786}" presName="compChildNode" presStyleCnt="0"/>
      <dgm:spPr/>
    </dgm:pt>
    <dgm:pt modelId="{6588E003-0F54-4336-B0F0-7DA95E3ECAE6}" type="pres">
      <dgm:prSet presAssocID="{B69D4236-05D5-4D54-BCF6-1CEBD03D2786}" presName="theInnerList" presStyleCnt="0"/>
      <dgm:spPr/>
    </dgm:pt>
    <dgm:pt modelId="{B510761A-C8D7-49BE-A5C7-758DBB049654}" type="pres">
      <dgm:prSet presAssocID="{B69D4236-05D5-4D54-BCF6-1CEBD03D2786}" presName="aSpace" presStyleCnt="0"/>
      <dgm:spPr/>
    </dgm:pt>
    <dgm:pt modelId="{7E061278-43FA-4F42-8862-2D477997B22E}" type="pres">
      <dgm:prSet presAssocID="{24070931-ED74-4CBC-B32B-1D682189752B}" presName="compNode" presStyleCnt="0"/>
      <dgm:spPr/>
    </dgm:pt>
    <dgm:pt modelId="{49964E4E-31ED-4025-A618-76E3B7B9704D}" type="pres">
      <dgm:prSet presAssocID="{24070931-ED74-4CBC-B32B-1D682189752B}" presName="aNode" presStyleLbl="bgShp" presStyleIdx="4" presStyleCnt="5"/>
      <dgm:spPr/>
    </dgm:pt>
    <dgm:pt modelId="{7C7DE31E-4CF2-4CE7-91CC-A97768CAE20A}" type="pres">
      <dgm:prSet presAssocID="{24070931-ED74-4CBC-B32B-1D682189752B}" presName="textNode" presStyleLbl="bgShp" presStyleIdx="4" presStyleCnt="5"/>
      <dgm:spPr/>
    </dgm:pt>
    <dgm:pt modelId="{F3ED1AD8-7B0C-41AD-A244-0DCE14BDA26B}" type="pres">
      <dgm:prSet presAssocID="{24070931-ED74-4CBC-B32B-1D682189752B}" presName="compChildNode" presStyleCnt="0"/>
      <dgm:spPr/>
    </dgm:pt>
    <dgm:pt modelId="{9352CCF3-D872-42BB-A09A-82B6703A2CC8}" type="pres">
      <dgm:prSet presAssocID="{24070931-ED74-4CBC-B32B-1D682189752B}" presName="theInnerList" presStyleCnt="0"/>
      <dgm:spPr/>
    </dgm:pt>
  </dgm:ptLst>
  <dgm:cxnLst>
    <dgm:cxn modelId="{2857BB07-F196-4F2E-8B0C-1B7660D5D4B1}" type="presOf" srcId="{01FE5F2F-0D53-48C5-B211-711FFBAD3A18}" destId="{581BDD13-DB15-4723-BD16-33443558F343}" srcOrd="1" destOrd="0" presId="urn:microsoft.com/office/officeart/2005/8/layout/lProcess2"/>
    <dgm:cxn modelId="{6319CD22-D64F-4F3C-881B-6E4FE2B5F6D6}" type="presOf" srcId="{24070931-ED74-4CBC-B32B-1D682189752B}" destId="{7C7DE31E-4CF2-4CE7-91CC-A97768CAE20A}" srcOrd="1" destOrd="0" presId="urn:microsoft.com/office/officeart/2005/8/layout/lProcess2"/>
    <dgm:cxn modelId="{13BB5023-3468-428A-9E2F-DF940DC9B7C3}" type="presOf" srcId="{DF98A524-66A2-4F47-8BE0-2B744CC3F114}" destId="{45E195EB-E784-4855-B590-A956ADC71BF3}" srcOrd="0" destOrd="0" presId="urn:microsoft.com/office/officeart/2005/8/layout/lProcess2"/>
    <dgm:cxn modelId="{20AE802E-BD0B-4E9F-A118-28EF842D96EA}" srcId="{90A6F772-BD4B-4CBD-AF11-1B278C8AB2AE}" destId="{8F6B1444-E2D7-4C8A-8C59-6A02739AE3A9}" srcOrd="0" destOrd="0" parTransId="{486B905C-7FE2-41BA-958D-504419104003}" sibTransId="{A211E9DD-C9B3-4564-BD9B-D40699FB065E}"/>
    <dgm:cxn modelId="{67B93739-9E22-496A-B342-47408B7D95EC}" type="presOf" srcId="{90B98F64-DD03-4104-B04B-513A4B58791A}" destId="{2A464D69-3193-4180-B095-6E8F9FDB9D59}" srcOrd="0" destOrd="0" presId="urn:microsoft.com/office/officeart/2005/8/layout/lProcess2"/>
    <dgm:cxn modelId="{D6DE9D42-3543-4434-AF49-2E3767CE6D7F}" type="presOf" srcId="{1798B812-B678-433E-9E17-6BE9900EBF69}" destId="{247234B9-86B4-47F3-8F3F-4F92A0D645FD}" srcOrd="1" destOrd="0" presId="urn:microsoft.com/office/officeart/2005/8/layout/lProcess2"/>
    <dgm:cxn modelId="{003FA343-2425-4353-96D2-A4BD314D37E5}" type="presOf" srcId="{90A6F772-BD4B-4CBD-AF11-1B278C8AB2AE}" destId="{C8D1E3C8-8949-487F-9F22-7F16B72C7A4D}" srcOrd="0" destOrd="0" presId="urn:microsoft.com/office/officeart/2005/8/layout/lProcess2"/>
    <dgm:cxn modelId="{C34CF04D-14B0-4C98-A680-B9F7C7DA5DF4}" srcId="{8F6B1444-E2D7-4C8A-8C59-6A02739AE3A9}" destId="{28DD33B9-DCA9-46F4-ADC6-CADAE5EF5091}" srcOrd="2" destOrd="0" parTransId="{377BC1E8-39C9-4689-AA70-120CA105830A}" sibTransId="{2764A668-587D-4785-94A2-43C5AB385702}"/>
    <dgm:cxn modelId="{CA0C3879-2D15-406F-A40E-836EBD3A2336}" type="presOf" srcId="{B69D4236-05D5-4D54-BCF6-1CEBD03D2786}" destId="{5C6B7DE9-DD97-4C1D-8A76-191EC7BE356F}" srcOrd="0" destOrd="0" presId="urn:microsoft.com/office/officeart/2005/8/layout/lProcess2"/>
    <dgm:cxn modelId="{376F3B82-7E34-442F-9B98-EAE24FC05910}" srcId="{90A6F772-BD4B-4CBD-AF11-1B278C8AB2AE}" destId="{01FE5F2F-0D53-48C5-B211-711FFBAD3A18}" srcOrd="2" destOrd="0" parTransId="{0098B8A4-DA6B-4966-A340-CB88F5A22ACE}" sibTransId="{6CDBA099-5ACE-4F4D-B6E7-5CD3336901E6}"/>
    <dgm:cxn modelId="{3BBBEB83-AD5B-49AD-B860-03308221A706}" srcId="{90A6F772-BD4B-4CBD-AF11-1B278C8AB2AE}" destId="{B69D4236-05D5-4D54-BCF6-1CEBD03D2786}" srcOrd="3" destOrd="0" parTransId="{0DF9E42E-A200-4C3C-835C-9762CACAFF81}" sibTransId="{99F6FD13-92AF-4774-A00D-B2112B438DD0}"/>
    <dgm:cxn modelId="{D9952F84-C79B-44CF-974D-871657D3734E}" type="presOf" srcId="{24070931-ED74-4CBC-B32B-1D682189752B}" destId="{49964E4E-31ED-4025-A618-76E3B7B9704D}" srcOrd="0" destOrd="0" presId="urn:microsoft.com/office/officeart/2005/8/layout/lProcess2"/>
    <dgm:cxn modelId="{41D04E88-12FE-4B95-9A48-61167A69F35B}" type="presOf" srcId="{F0127E89-9039-4B85-9F39-CF2E302BBED0}" destId="{86C77957-2F08-49C0-AD87-9523F21CE55E}" srcOrd="0" destOrd="0" presId="urn:microsoft.com/office/officeart/2005/8/layout/lProcess2"/>
    <dgm:cxn modelId="{B8A83C89-1F85-451F-9537-273089D0975C}" type="presOf" srcId="{B69D4236-05D5-4D54-BCF6-1CEBD03D2786}" destId="{5391E2DE-FA02-4371-9396-C64341042FB0}" srcOrd="1" destOrd="0" presId="urn:microsoft.com/office/officeart/2005/8/layout/lProcess2"/>
    <dgm:cxn modelId="{003BBD89-9234-4599-BFEE-51355280CECC}" type="presOf" srcId="{3191D245-0729-4BA8-81CE-2D2F62F263BE}" destId="{00D92435-6F18-4CD6-A64F-FCC3EEBC1631}" srcOrd="0" destOrd="0" presId="urn:microsoft.com/office/officeart/2005/8/layout/lProcess2"/>
    <dgm:cxn modelId="{42B6998A-C6B9-44A5-8178-71F21BE04968}" srcId="{1798B812-B678-433E-9E17-6BE9900EBF69}" destId="{C77CA31D-22CA-4378-A2BE-B8605BC0D217}" srcOrd="1" destOrd="0" parTransId="{B96A4CD2-8A68-451B-9369-EE0856640BA6}" sibTransId="{0F3CF721-C910-4E95-97E0-BE0ABB009C9D}"/>
    <dgm:cxn modelId="{F3D8CC8E-AE64-4D50-AC95-8382BAAB33E7}" srcId="{01FE5F2F-0D53-48C5-B211-711FFBAD3A18}" destId="{F0127E89-9039-4B85-9F39-CF2E302BBED0}" srcOrd="0" destOrd="0" parTransId="{15AF91E2-5EB6-4C96-A9F5-3A6F2C4A4B80}" sibTransId="{19D06BEB-9A91-475B-890C-97EBF24B2241}"/>
    <dgm:cxn modelId="{4D680F9D-FA8B-4902-8D6E-C00205DBAA7F}" srcId="{90A6F772-BD4B-4CBD-AF11-1B278C8AB2AE}" destId="{24070931-ED74-4CBC-B32B-1D682189752B}" srcOrd="4" destOrd="0" parTransId="{40C79B8B-809D-4F60-9F87-0F11D082679D}" sibTransId="{C9BFC132-3546-483B-AE5E-0E7D3C37FFF6}"/>
    <dgm:cxn modelId="{8DD7D8A7-9805-42CE-997B-E0566F505434}" srcId="{8F6B1444-E2D7-4C8A-8C59-6A02739AE3A9}" destId="{3191D245-0729-4BA8-81CE-2D2F62F263BE}" srcOrd="0" destOrd="0" parTransId="{C89BD0D1-13C5-4C2F-AFB7-E743FB01A990}" sibTransId="{6B7947CF-901B-4195-9BCF-E6332F59EBA3}"/>
    <dgm:cxn modelId="{60388AA9-E047-4497-8BB2-5C755ACB32AD}" type="presOf" srcId="{F2102BFA-E99E-45E0-BEF8-0ECBB6ADB572}" destId="{5AAB627F-80C6-4785-B897-E66239BA35D0}" srcOrd="0" destOrd="0" presId="urn:microsoft.com/office/officeart/2005/8/layout/lProcess2"/>
    <dgm:cxn modelId="{17F70DAC-FB69-4EB1-8FD7-227BC12C5335}" type="presOf" srcId="{8F6B1444-E2D7-4C8A-8C59-6A02739AE3A9}" destId="{07C2D454-AF16-44CE-B30D-5F4407E010CD}" srcOrd="1" destOrd="0" presId="urn:microsoft.com/office/officeart/2005/8/layout/lProcess2"/>
    <dgm:cxn modelId="{56658DAE-D6F5-40F1-AC36-F7E78EFF7219}" type="presOf" srcId="{C77CA31D-22CA-4378-A2BE-B8605BC0D217}" destId="{EB149F19-EC88-47EE-A961-C9903DFEC65F}" srcOrd="0" destOrd="0" presId="urn:microsoft.com/office/officeart/2005/8/layout/lProcess2"/>
    <dgm:cxn modelId="{60184DB6-75C7-4044-8755-46F0687FA4C6}" srcId="{1798B812-B678-433E-9E17-6BE9900EBF69}" destId="{F2102BFA-E99E-45E0-BEF8-0ECBB6ADB572}" srcOrd="0" destOrd="0" parTransId="{987C6826-0A3F-4A5E-B863-9B0FC70013BC}" sibTransId="{D57EB832-1FFB-4212-82AB-4050B25EC696}"/>
    <dgm:cxn modelId="{F0010ED3-4438-468B-B82C-963FFE729DC1}" type="presOf" srcId="{1798B812-B678-433E-9E17-6BE9900EBF69}" destId="{0290A4CF-C9AD-4D27-8AD8-EE3C7B690BC3}" srcOrd="0" destOrd="0" presId="urn:microsoft.com/office/officeart/2005/8/layout/lProcess2"/>
    <dgm:cxn modelId="{7D4E98DB-27FB-4DAD-8207-EEC3407BB32A}" type="presOf" srcId="{8F6B1444-E2D7-4C8A-8C59-6A02739AE3A9}" destId="{CE9BA760-A9BF-440C-91D5-EEC33AAA9D0F}" srcOrd="0" destOrd="0" presId="urn:microsoft.com/office/officeart/2005/8/layout/lProcess2"/>
    <dgm:cxn modelId="{F4F8F5E1-0D72-4226-A4FC-AEB4C2FE3D74}" srcId="{90A6F772-BD4B-4CBD-AF11-1B278C8AB2AE}" destId="{1798B812-B678-433E-9E17-6BE9900EBF69}" srcOrd="1" destOrd="0" parTransId="{3AE78976-75CB-4457-9D95-0E3B78F036ED}" sibTransId="{157312EF-CFD6-4CDC-BAC9-2207CB1E4FE3}"/>
    <dgm:cxn modelId="{04766EF6-3705-4A12-BBA8-F2C6B7D55EDF}" type="presOf" srcId="{01FE5F2F-0D53-48C5-B211-711FFBAD3A18}" destId="{C8E40F60-D447-4021-9586-02B6BABEDE71}" srcOrd="0" destOrd="0" presId="urn:microsoft.com/office/officeart/2005/8/layout/lProcess2"/>
    <dgm:cxn modelId="{046F8AF9-EC6D-4CDA-80D9-FAA9A3646F0E}" srcId="{01FE5F2F-0D53-48C5-B211-711FFBAD3A18}" destId="{90B98F64-DD03-4104-B04B-513A4B58791A}" srcOrd="1" destOrd="0" parTransId="{38AE3739-FD78-4E58-B767-823266F228E1}" sibTransId="{CBB018CD-7B45-4D6F-9B0C-86C48E828F45}"/>
    <dgm:cxn modelId="{FC46F1FB-F915-42B5-9701-3C2DD1C3D99A}" srcId="{8F6B1444-E2D7-4C8A-8C59-6A02739AE3A9}" destId="{DF98A524-66A2-4F47-8BE0-2B744CC3F114}" srcOrd="1" destOrd="0" parTransId="{1EA6EFAF-E972-49DA-AE7A-8700333E35CD}" sibTransId="{2BA0D49C-0832-4FFB-81A2-9A86A9455B24}"/>
    <dgm:cxn modelId="{5025D2FD-15A4-4ABC-AFD2-140A2CCF6EA9}" type="presOf" srcId="{28DD33B9-DCA9-46F4-ADC6-CADAE5EF5091}" destId="{4B9ACEB9-9941-4FFC-9F66-97B4BEBCE4AA}" srcOrd="0" destOrd="0" presId="urn:microsoft.com/office/officeart/2005/8/layout/lProcess2"/>
    <dgm:cxn modelId="{1ED3B758-4B8F-4B10-A154-127717E0AA64}" type="presParOf" srcId="{C8D1E3C8-8949-487F-9F22-7F16B72C7A4D}" destId="{047E3075-73EA-436C-9EE2-43F75F11DB72}" srcOrd="0" destOrd="0" presId="urn:microsoft.com/office/officeart/2005/8/layout/lProcess2"/>
    <dgm:cxn modelId="{F8E7FDF7-FBA2-44B7-AA6D-50EDEC3801D7}" type="presParOf" srcId="{047E3075-73EA-436C-9EE2-43F75F11DB72}" destId="{CE9BA760-A9BF-440C-91D5-EEC33AAA9D0F}" srcOrd="0" destOrd="0" presId="urn:microsoft.com/office/officeart/2005/8/layout/lProcess2"/>
    <dgm:cxn modelId="{159BA309-C28F-4F77-B6AC-98CF6E798192}" type="presParOf" srcId="{047E3075-73EA-436C-9EE2-43F75F11DB72}" destId="{07C2D454-AF16-44CE-B30D-5F4407E010CD}" srcOrd="1" destOrd="0" presId="urn:microsoft.com/office/officeart/2005/8/layout/lProcess2"/>
    <dgm:cxn modelId="{EB30CCE0-71C3-4F2F-813D-583ABE2E1A0B}" type="presParOf" srcId="{047E3075-73EA-436C-9EE2-43F75F11DB72}" destId="{454D4399-7106-4B61-B27A-B9F728B5D926}" srcOrd="2" destOrd="0" presId="urn:microsoft.com/office/officeart/2005/8/layout/lProcess2"/>
    <dgm:cxn modelId="{7C5A8CC6-101F-466A-A47F-F6EA39F682CD}" type="presParOf" srcId="{454D4399-7106-4B61-B27A-B9F728B5D926}" destId="{0B5795AE-A622-4122-BE88-015A7167FF83}" srcOrd="0" destOrd="0" presId="urn:microsoft.com/office/officeart/2005/8/layout/lProcess2"/>
    <dgm:cxn modelId="{B215C0EE-B35F-49F7-AF1F-C913C3CA05DE}" type="presParOf" srcId="{0B5795AE-A622-4122-BE88-015A7167FF83}" destId="{00D92435-6F18-4CD6-A64F-FCC3EEBC1631}" srcOrd="0" destOrd="0" presId="urn:microsoft.com/office/officeart/2005/8/layout/lProcess2"/>
    <dgm:cxn modelId="{AF89BAC8-DB6D-4C50-83F6-EF035D530E59}" type="presParOf" srcId="{0B5795AE-A622-4122-BE88-015A7167FF83}" destId="{5A42A4EF-8232-4E4B-9A82-612798295329}" srcOrd="1" destOrd="0" presId="urn:microsoft.com/office/officeart/2005/8/layout/lProcess2"/>
    <dgm:cxn modelId="{01F038E7-BEC0-400C-8B76-DD7FF3ECCACD}" type="presParOf" srcId="{0B5795AE-A622-4122-BE88-015A7167FF83}" destId="{45E195EB-E784-4855-B590-A956ADC71BF3}" srcOrd="2" destOrd="0" presId="urn:microsoft.com/office/officeart/2005/8/layout/lProcess2"/>
    <dgm:cxn modelId="{D800B260-6068-4E1A-BD13-CF79B69D94CD}" type="presParOf" srcId="{0B5795AE-A622-4122-BE88-015A7167FF83}" destId="{B03282E8-E2C3-44B0-9BDE-0DA3BCA66DF4}" srcOrd="3" destOrd="0" presId="urn:microsoft.com/office/officeart/2005/8/layout/lProcess2"/>
    <dgm:cxn modelId="{CE4C4B68-7DF6-4E11-96D2-AD221270C26C}" type="presParOf" srcId="{0B5795AE-A622-4122-BE88-015A7167FF83}" destId="{4B9ACEB9-9941-4FFC-9F66-97B4BEBCE4AA}" srcOrd="4" destOrd="0" presId="urn:microsoft.com/office/officeart/2005/8/layout/lProcess2"/>
    <dgm:cxn modelId="{2DD86FBD-5DA8-4DC2-863A-198E8AA1CFEC}" type="presParOf" srcId="{C8D1E3C8-8949-487F-9F22-7F16B72C7A4D}" destId="{F1207103-95F8-4796-A772-6055E2926F92}" srcOrd="1" destOrd="0" presId="urn:microsoft.com/office/officeart/2005/8/layout/lProcess2"/>
    <dgm:cxn modelId="{426A724B-B4C1-434C-A9E0-3E5470361FFA}" type="presParOf" srcId="{C8D1E3C8-8949-487F-9F22-7F16B72C7A4D}" destId="{7A3471F6-AA50-4B0E-A038-90BB8C87D5C8}" srcOrd="2" destOrd="0" presId="urn:microsoft.com/office/officeart/2005/8/layout/lProcess2"/>
    <dgm:cxn modelId="{617469E9-C561-49AD-BA0D-653CB238BDE4}" type="presParOf" srcId="{7A3471F6-AA50-4B0E-A038-90BB8C87D5C8}" destId="{0290A4CF-C9AD-4D27-8AD8-EE3C7B690BC3}" srcOrd="0" destOrd="0" presId="urn:microsoft.com/office/officeart/2005/8/layout/lProcess2"/>
    <dgm:cxn modelId="{148AA1E9-C221-40AE-85D1-AA62BFF7C6A0}" type="presParOf" srcId="{7A3471F6-AA50-4B0E-A038-90BB8C87D5C8}" destId="{247234B9-86B4-47F3-8F3F-4F92A0D645FD}" srcOrd="1" destOrd="0" presId="urn:microsoft.com/office/officeart/2005/8/layout/lProcess2"/>
    <dgm:cxn modelId="{1C18A111-AB0F-4D7A-B7DB-6991D71BB12C}" type="presParOf" srcId="{7A3471F6-AA50-4B0E-A038-90BB8C87D5C8}" destId="{A387B62F-AE1A-4C15-9FC3-C671FA3D03B1}" srcOrd="2" destOrd="0" presId="urn:microsoft.com/office/officeart/2005/8/layout/lProcess2"/>
    <dgm:cxn modelId="{33E17030-9887-4D26-BF7E-B0F8D7155696}" type="presParOf" srcId="{A387B62F-AE1A-4C15-9FC3-C671FA3D03B1}" destId="{0B998D00-1263-4F0C-B159-787A39AB45B8}" srcOrd="0" destOrd="0" presId="urn:microsoft.com/office/officeart/2005/8/layout/lProcess2"/>
    <dgm:cxn modelId="{1317647C-19AC-4C86-9640-6E7B2C0426C2}" type="presParOf" srcId="{0B998D00-1263-4F0C-B159-787A39AB45B8}" destId="{5AAB627F-80C6-4785-B897-E66239BA35D0}" srcOrd="0" destOrd="0" presId="urn:microsoft.com/office/officeart/2005/8/layout/lProcess2"/>
    <dgm:cxn modelId="{85CDD894-FFB6-46AC-890F-3598AA52E68F}" type="presParOf" srcId="{0B998D00-1263-4F0C-B159-787A39AB45B8}" destId="{84AA2660-FFC5-43DE-9837-FD2345165D77}" srcOrd="1" destOrd="0" presId="urn:microsoft.com/office/officeart/2005/8/layout/lProcess2"/>
    <dgm:cxn modelId="{92DEBDB1-4814-45FE-A39D-99DF9555A441}" type="presParOf" srcId="{0B998D00-1263-4F0C-B159-787A39AB45B8}" destId="{EB149F19-EC88-47EE-A961-C9903DFEC65F}" srcOrd="2" destOrd="0" presId="urn:microsoft.com/office/officeart/2005/8/layout/lProcess2"/>
    <dgm:cxn modelId="{01A785C5-AA41-48D7-AE2D-B1159D355256}" type="presParOf" srcId="{C8D1E3C8-8949-487F-9F22-7F16B72C7A4D}" destId="{C7A39A84-03DB-42C2-BE21-4C2D8073C924}" srcOrd="3" destOrd="0" presId="urn:microsoft.com/office/officeart/2005/8/layout/lProcess2"/>
    <dgm:cxn modelId="{03186969-537D-47FE-B045-C39FAA95898F}" type="presParOf" srcId="{C8D1E3C8-8949-487F-9F22-7F16B72C7A4D}" destId="{3A4C6351-3BB9-4971-A2B2-9E6D7C5EA464}" srcOrd="4" destOrd="0" presId="urn:microsoft.com/office/officeart/2005/8/layout/lProcess2"/>
    <dgm:cxn modelId="{E7CDA7F5-F6EE-479A-9EA1-C64327598C8B}" type="presParOf" srcId="{3A4C6351-3BB9-4971-A2B2-9E6D7C5EA464}" destId="{C8E40F60-D447-4021-9586-02B6BABEDE71}" srcOrd="0" destOrd="0" presId="urn:microsoft.com/office/officeart/2005/8/layout/lProcess2"/>
    <dgm:cxn modelId="{0510CB91-4B93-47C3-B349-79936BDF9B16}" type="presParOf" srcId="{3A4C6351-3BB9-4971-A2B2-9E6D7C5EA464}" destId="{581BDD13-DB15-4723-BD16-33443558F343}" srcOrd="1" destOrd="0" presId="urn:microsoft.com/office/officeart/2005/8/layout/lProcess2"/>
    <dgm:cxn modelId="{E262B336-C1C2-4706-8AD1-2444424D4ED3}" type="presParOf" srcId="{3A4C6351-3BB9-4971-A2B2-9E6D7C5EA464}" destId="{DC40BD2D-6616-42BA-9CE7-4625E076CB29}" srcOrd="2" destOrd="0" presId="urn:microsoft.com/office/officeart/2005/8/layout/lProcess2"/>
    <dgm:cxn modelId="{58E83459-B931-472B-80F7-70DB8E94A792}" type="presParOf" srcId="{DC40BD2D-6616-42BA-9CE7-4625E076CB29}" destId="{0E752849-F223-460C-B1F5-A815995859A8}" srcOrd="0" destOrd="0" presId="urn:microsoft.com/office/officeart/2005/8/layout/lProcess2"/>
    <dgm:cxn modelId="{09F82196-9594-49B2-B471-EE707EA346D8}" type="presParOf" srcId="{0E752849-F223-460C-B1F5-A815995859A8}" destId="{86C77957-2F08-49C0-AD87-9523F21CE55E}" srcOrd="0" destOrd="0" presId="urn:microsoft.com/office/officeart/2005/8/layout/lProcess2"/>
    <dgm:cxn modelId="{2E718751-2E50-4408-BAE6-2EE44B80540A}" type="presParOf" srcId="{0E752849-F223-460C-B1F5-A815995859A8}" destId="{DA5DC97E-18C9-4721-B90D-8B91E871E06C}" srcOrd="1" destOrd="0" presId="urn:microsoft.com/office/officeart/2005/8/layout/lProcess2"/>
    <dgm:cxn modelId="{6110B348-B968-4F7B-A416-4CCCA5CCE3B4}" type="presParOf" srcId="{0E752849-F223-460C-B1F5-A815995859A8}" destId="{2A464D69-3193-4180-B095-6E8F9FDB9D59}" srcOrd="2" destOrd="0" presId="urn:microsoft.com/office/officeart/2005/8/layout/lProcess2"/>
    <dgm:cxn modelId="{A6049370-3B7F-4BD0-98AD-29289C937EB9}" type="presParOf" srcId="{C8D1E3C8-8949-487F-9F22-7F16B72C7A4D}" destId="{25B4DF5F-EB54-4C9E-AE7C-128883FEA5F3}" srcOrd="5" destOrd="0" presId="urn:microsoft.com/office/officeart/2005/8/layout/lProcess2"/>
    <dgm:cxn modelId="{BD42C939-F9FD-403C-9838-6855159FFA16}" type="presParOf" srcId="{C8D1E3C8-8949-487F-9F22-7F16B72C7A4D}" destId="{5C75A2BA-3710-4412-9D63-99D19602DC94}" srcOrd="6" destOrd="0" presId="urn:microsoft.com/office/officeart/2005/8/layout/lProcess2"/>
    <dgm:cxn modelId="{08E27293-CAA9-41C9-B6C9-A6A19CF7EDAE}" type="presParOf" srcId="{5C75A2BA-3710-4412-9D63-99D19602DC94}" destId="{5C6B7DE9-DD97-4C1D-8A76-191EC7BE356F}" srcOrd="0" destOrd="0" presId="urn:microsoft.com/office/officeart/2005/8/layout/lProcess2"/>
    <dgm:cxn modelId="{45312851-C3FD-4A5D-AFD1-2CFC9BB38486}" type="presParOf" srcId="{5C75A2BA-3710-4412-9D63-99D19602DC94}" destId="{5391E2DE-FA02-4371-9396-C64341042FB0}" srcOrd="1" destOrd="0" presId="urn:microsoft.com/office/officeart/2005/8/layout/lProcess2"/>
    <dgm:cxn modelId="{E4765779-0FD5-408E-AD25-2DFB7A7F676B}" type="presParOf" srcId="{5C75A2BA-3710-4412-9D63-99D19602DC94}" destId="{4E2FA69A-B22D-4A1B-A69F-183E7BA9765C}" srcOrd="2" destOrd="0" presId="urn:microsoft.com/office/officeart/2005/8/layout/lProcess2"/>
    <dgm:cxn modelId="{F51AC6F3-366B-4544-9D21-FD0B7D7548C1}" type="presParOf" srcId="{4E2FA69A-B22D-4A1B-A69F-183E7BA9765C}" destId="{6588E003-0F54-4336-B0F0-7DA95E3ECAE6}" srcOrd="0" destOrd="0" presId="urn:microsoft.com/office/officeart/2005/8/layout/lProcess2"/>
    <dgm:cxn modelId="{A85D6796-D1A7-4757-B82E-55B5EE9D8D6C}" type="presParOf" srcId="{C8D1E3C8-8949-487F-9F22-7F16B72C7A4D}" destId="{B510761A-C8D7-49BE-A5C7-758DBB049654}" srcOrd="7" destOrd="0" presId="urn:microsoft.com/office/officeart/2005/8/layout/lProcess2"/>
    <dgm:cxn modelId="{2B04E3E8-D4FD-48B6-8F38-FAE975EE95BA}" type="presParOf" srcId="{C8D1E3C8-8949-487F-9F22-7F16B72C7A4D}" destId="{7E061278-43FA-4F42-8862-2D477997B22E}" srcOrd="8" destOrd="0" presId="urn:microsoft.com/office/officeart/2005/8/layout/lProcess2"/>
    <dgm:cxn modelId="{1105D55D-7510-48B9-A012-6EEA80945FA1}" type="presParOf" srcId="{7E061278-43FA-4F42-8862-2D477997B22E}" destId="{49964E4E-31ED-4025-A618-76E3B7B9704D}" srcOrd="0" destOrd="0" presId="urn:microsoft.com/office/officeart/2005/8/layout/lProcess2"/>
    <dgm:cxn modelId="{2526EAFC-41A7-4FB7-931D-2EF7947E6665}" type="presParOf" srcId="{7E061278-43FA-4F42-8862-2D477997B22E}" destId="{7C7DE31E-4CF2-4CE7-91CC-A97768CAE20A}" srcOrd="1" destOrd="0" presId="urn:microsoft.com/office/officeart/2005/8/layout/lProcess2"/>
    <dgm:cxn modelId="{1C159997-F1BF-4285-8501-822F80BF2F86}" type="presParOf" srcId="{7E061278-43FA-4F42-8862-2D477997B22E}" destId="{F3ED1AD8-7B0C-41AD-A244-0DCE14BDA26B}" srcOrd="2" destOrd="0" presId="urn:microsoft.com/office/officeart/2005/8/layout/lProcess2"/>
    <dgm:cxn modelId="{9CD0404B-5ED0-4C0E-849B-7EF0EE005CF2}" type="presParOf" srcId="{F3ED1AD8-7B0C-41AD-A244-0DCE14BDA26B}" destId="{9352CCF3-D872-42BB-A09A-82B6703A2CC8}"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9BA760-A9BF-440C-91D5-EEC33AAA9D0F}">
      <dsp:nvSpPr>
        <dsp:cNvPr id="0" name=""/>
        <dsp:cNvSpPr/>
      </dsp:nvSpPr>
      <dsp:spPr>
        <a:xfrm>
          <a:off x="4659" y="0"/>
          <a:ext cx="1635010" cy="384227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Routine TB reporting system </a:t>
          </a:r>
        </a:p>
      </dsp:txBody>
      <dsp:txXfrm>
        <a:off x="4659" y="0"/>
        <a:ext cx="1635010" cy="1152682"/>
      </dsp:txXfrm>
    </dsp:sp>
    <dsp:sp modelId="{00D92435-6F18-4CD6-A64F-FCC3EEBC1631}">
      <dsp:nvSpPr>
        <dsp:cNvPr id="0" name=""/>
        <dsp:cNvSpPr/>
      </dsp:nvSpPr>
      <dsp:spPr>
        <a:xfrm>
          <a:off x="168160" y="1153010"/>
          <a:ext cx="1308008" cy="75485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t>NTP </a:t>
          </a:r>
        </a:p>
      </dsp:txBody>
      <dsp:txXfrm>
        <a:off x="190269" y="1175119"/>
        <a:ext cx="1263790" cy="710635"/>
      </dsp:txXfrm>
    </dsp:sp>
    <dsp:sp modelId="{45E195EB-E784-4855-B590-A956ADC71BF3}">
      <dsp:nvSpPr>
        <dsp:cNvPr id="0" name=""/>
        <dsp:cNvSpPr/>
      </dsp:nvSpPr>
      <dsp:spPr>
        <a:xfrm>
          <a:off x="168160" y="2040643"/>
          <a:ext cx="1308008" cy="75485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t>District TB officers </a:t>
          </a:r>
        </a:p>
      </dsp:txBody>
      <dsp:txXfrm>
        <a:off x="190269" y="2062752"/>
        <a:ext cx="1263790" cy="710635"/>
      </dsp:txXfrm>
    </dsp:sp>
    <dsp:sp modelId="{4B9ACEB9-9941-4FFC-9F66-97B4BEBCE4AA}">
      <dsp:nvSpPr>
        <dsp:cNvPr id="0" name=""/>
        <dsp:cNvSpPr/>
      </dsp:nvSpPr>
      <dsp:spPr>
        <a:xfrm>
          <a:off x="168160" y="2894979"/>
          <a:ext cx="1308008" cy="75485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t>TB registration site </a:t>
          </a:r>
        </a:p>
      </dsp:txBody>
      <dsp:txXfrm>
        <a:off x="190269" y="2917088"/>
        <a:ext cx="1263790" cy="710635"/>
      </dsp:txXfrm>
    </dsp:sp>
    <dsp:sp modelId="{0290A4CF-C9AD-4D27-8AD8-EE3C7B690BC3}">
      <dsp:nvSpPr>
        <dsp:cNvPr id="0" name=""/>
        <dsp:cNvSpPr/>
      </dsp:nvSpPr>
      <dsp:spPr>
        <a:xfrm>
          <a:off x="1762295" y="0"/>
          <a:ext cx="1635010" cy="384227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TB/HIV integrated Supportive Supervision </a:t>
          </a:r>
        </a:p>
      </dsp:txBody>
      <dsp:txXfrm>
        <a:off x="1762295" y="0"/>
        <a:ext cx="1635010" cy="1152682"/>
      </dsp:txXfrm>
    </dsp:sp>
    <dsp:sp modelId="{5AAB627F-80C6-4785-B897-E66239BA35D0}">
      <dsp:nvSpPr>
        <dsp:cNvPr id="0" name=""/>
        <dsp:cNvSpPr/>
      </dsp:nvSpPr>
      <dsp:spPr>
        <a:xfrm>
          <a:off x="1925796" y="1153808"/>
          <a:ext cx="1308008" cy="115849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t>TB.HIV team national level </a:t>
          </a:r>
        </a:p>
      </dsp:txBody>
      <dsp:txXfrm>
        <a:off x="1959727" y="1187739"/>
        <a:ext cx="1240146" cy="1090636"/>
      </dsp:txXfrm>
    </dsp:sp>
    <dsp:sp modelId="{EB149F19-EC88-47EE-A961-C9903DFEC65F}">
      <dsp:nvSpPr>
        <dsp:cNvPr id="0" name=""/>
        <dsp:cNvSpPr/>
      </dsp:nvSpPr>
      <dsp:spPr>
        <a:xfrm>
          <a:off x="1925796" y="2490537"/>
          <a:ext cx="1308008" cy="115849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t>Health facilities </a:t>
          </a:r>
        </a:p>
      </dsp:txBody>
      <dsp:txXfrm>
        <a:off x="1959727" y="2524468"/>
        <a:ext cx="1240146" cy="1090636"/>
      </dsp:txXfrm>
    </dsp:sp>
    <dsp:sp modelId="{C8E40F60-D447-4021-9586-02B6BABEDE71}">
      <dsp:nvSpPr>
        <dsp:cNvPr id="0" name=""/>
        <dsp:cNvSpPr/>
      </dsp:nvSpPr>
      <dsp:spPr>
        <a:xfrm>
          <a:off x="3519931" y="0"/>
          <a:ext cx="1635010" cy="384227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Central referral laboratory ( external quality assurance )</a:t>
          </a:r>
        </a:p>
      </dsp:txBody>
      <dsp:txXfrm>
        <a:off x="3519931" y="0"/>
        <a:ext cx="1635010" cy="1152682"/>
      </dsp:txXfrm>
    </dsp:sp>
    <dsp:sp modelId="{86C77957-2F08-49C0-AD87-9523F21CE55E}">
      <dsp:nvSpPr>
        <dsp:cNvPr id="0" name=""/>
        <dsp:cNvSpPr/>
      </dsp:nvSpPr>
      <dsp:spPr>
        <a:xfrm>
          <a:off x="3683432" y="1153808"/>
          <a:ext cx="1308008" cy="115849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t>Zonal lab supervisors </a:t>
          </a:r>
        </a:p>
      </dsp:txBody>
      <dsp:txXfrm>
        <a:off x="3717363" y="1187739"/>
        <a:ext cx="1240146" cy="1090636"/>
      </dsp:txXfrm>
    </dsp:sp>
    <dsp:sp modelId="{2A464D69-3193-4180-B095-6E8F9FDB9D59}">
      <dsp:nvSpPr>
        <dsp:cNvPr id="0" name=""/>
        <dsp:cNvSpPr/>
      </dsp:nvSpPr>
      <dsp:spPr>
        <a:xfrm>
          <a:off x="3683432" y="2490537"/>
          <a:ext cx="1308008" cy="115849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t>District lab officers </a:t>
          </a:r>
        </a:p>
      </dsp:txBody>
      <dsp:txXfrm>
        <a:off x="3717363" y="2524468"/>
        <a:ext cx="1240146" cy="1090636"/>
      </dsp:txXfrm>
    </dsp:sp>
    <dsp:sp modelId="{5C6B7DE9-DD97-4C1D-8A76-191EC7BE356F}">
      <dsp:nvSpPr>
        <dsp:cNvPr id="0" name=""/>
        <dsp:cNvSpPr/>
      </dsp:nvSpPr>
      <dsp:spPr>
        <a:xfrm>
          <a:off x="5277567" y="0"/>
          <a:ext cx="1635010" cy="384227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Central referral laboratories ( DST activities </a:t>
          </a:r>
        </a:p>
      </dsp:txBody>
      <dsp:txXfrm>
        <a:off x="5277567" y="0"/>
        <a:ext cx="1635010" cy="1152682"/>
      </dsp:txXfrm>
    </dsp:sp>
    <dsp:sp modelId="{49964E4E-31ED-4025-A618-76E3B7B9704D}">
      <dsp:nvSpPr>
        <dsp:cNvPr id="0" name=""/>
        <dsp:cNvSpPr/>
      </dsp:nvSpPr>
      <dsp:spPr>
        <a:xfrm>
          <a:off x="7035203" y="0"/>
          <a:ext cx="1635010" cy="384227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Mobile diagnostic unit </a:t>
          </a:r>
        </a:p>
        <a:p>
          <a:pPr marL="0" lvl="0" indent="0" algn="ctr" defTabSz="577850">
            <a:lnSpc>
              <a:spcPct val="90000"/>
            </a:lnSpc>
            <a:spcBef>
              <a:spcPct val="0"/>
            </a:spcBef>
            <a:spcAft>
              <a:spcPct val="35000"/>
            </a:spcAft>
            <a:buNone/>
          </a:pPr>
          <a:endParaRPr lang="en-US" sz="1300" kern="1200" dirty="0"/>
        </a:p>
        <a:p>
          <a:pPr marL="0" lvl="0" indent="0" algn="ctr" defTabSz="577850">
            <a:lnSpc>
              <a:spcPct val="90000"/>
            </a:lnSpc>
            <a:spcBef>
              <a:spcPct val="0"/>
            </a:spcBef>
            <a:spcAft>
              <a:spcPct val="35000"/>
            </a:spcAft>
            <a:buNone/>
          </a:pPr>
          <a:r>
            <a:rPr lang="en-US" sz="1300" kern="1200" dirty="0"/>
            <a:t>Outreach activities  to using MDU to reach key Population</a:t>
          </a:r>
        </a:p>
      </dsp:txBody>
      <dsp:txXfrm>
        <a:off x="7035203" y="0"/>
        <a:ext cx="1635010" cy="1152682"/>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64D9E48-5E7F-D24C-87D5-695B18367D24}" type="datetimeFigureOut">
              <a:rPr lang="en-US" smtClean="0"/>
              <a:t>4/16/2024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6CB10C2-C6DD-5A4A-BF1B-B012B8BA4284}" type="slidenum">
              <a:rPr lang="en-US" smtClean="0"/>
              <a:t>‹#›</a:t>
            </a:fld>
            <a:endParaRPr lang="en-US"/>
          </a:p>
        </p:txBody>
      </p:sp>
    </p:spTree>
    <p:extLst>
      <p:ext uri="{BB962C8B-B14F-4D97-AF65-F5344CB8AC3E}">
        <p14:creationId xmlns:p14="http://schemas.microsoft.com/office/powerpoint/2010/main" val="3097975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6357CE-B3EB-1B4A-84E5-C1E2DF427ABD}" type="datetimeFigureOut">
              <a:rPr lang="en-US" smtClean="0"/>
              <a:t>4/16/2024</a:t>
            </a:fld>
            <a:endParaRPr lang="en-US"/>
          </a:p>
        </p:txBody>
      </p:sp>
      <p:sp>
        <p:nvSpPr>
          <p:cNvPr id="4" name="Slide Image Placeholder 3"/>
          <p:cNvSpPr>
            <a:spLocks noGrp="1" noRot="1" noChangeAspect="1"/>
          </p:cNvSpPr>
          <p:nvPr>
            <p:ph type="sldImg" idx="2"/>
          </p:nvPr>
        </p:nvSpPr>
        <p:spPr>
          <a:xfrm>
            <a:off x="404813" y="685800"/>
            <a:ext cx="604837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4A558B-E4E9-A94A-B9C1-029E46A76ABA}" type="slidenum">
              <a:rPr lang="en-US" smtClean="0"/>
              <a:t>‹#›</a:t>
            </a:fld>
            <a:endParaRPr lang="en-US"/>
          </a:p>
        </p:txBody>
      </p:sp>
    </p:spTree>
    <p:extLst>
      <p:ext uri="{BB962C8B-B14F-4D97-AF65-F5344CB8AC3E}">
        <p14:creationId xmlns:p14="http://schemas.microsoft.com/office/powerpoint/2010/main" val="306893798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719" indent="-172719">
              <a:buFont typeface="Wingdings" panose="05000000000000000000" pitchFamily="2" charset="2"/>
              <a:buChar char="ü"/>
            </a:pPr>
            <a:r>
              <a:rPr lang="en-US"/>
              <a:t>On the goals and progress so far, perhaps let us use uniform parameters, if %age, then %age for both | if rate/100,000, then should be the same for both so that people can appreciate the progress made thus far.</a:t>
            </a:r>
          </a:p>
        </p:txBody>
      </p:sp>
      <p:sp>
        <p:nvSpPr>
          <p:cNvPr id="4" name="Slide Number Placeholder 3"/>
          <p:cNvSpPr>
            <a:spLocks noGrp="1"/>
          </p:cNvSpPr>
          <p:nvPr>
            <p:ph type="sldNum" sz="quarter" idx="5"/>
          </p:nvPr>
        </p:nvSpPr>
        <p:spPr/>
        <p:txBody>
          <a:bodyPr/>
          <a:lstStyle/>
          <a:p>
            <a:fld id="{F1D8B1C1-5807-4A24-8A5B-1F9628C393BA}" type="slidenum">
              <a:rPr lang="en-US" smtClean="0"/>
              <a:t>3</a:t>
            </a:fld>
            <a:endParaRPr lang="en-US"/>
          </a:p>
        </p:txBody>
      </p:sp>
    </p:spTree>
    <p:extLst>
      <p:ext uri="{BB962C8B-B14F-4D97-AF65-F5344CB8AC3E}">
        <p14:creationId xmlns:p14="http://schemas.microsoft.com/office/powerpoint/2010/main" val="1237368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Trend in TB incidence with case  notification rate</a:t>
            </a:r>
            <a:endParaRPr dirty="0"/>
          </a:p>
          <a:p>
            <a:r>
              <a:rPr b="0" dirty="0"/>
              <a:t>No alt text provided</a:t>
            </a:r>
            <a:endParaRPr dirty="0"/>
          </a:p>
          <a:p>
            <a:endParaRPr dirty="0"/>
          </a:p>
          <a:p>
            <a:r>
              <a:rPr b="1" dirty="0"/>
              <a:t>Estimated TB mortality rate by patient group</a:t>
            </a:r>
            <a:endParaRPr dirty="0"/>
          </a:p>
          <a:p>
            <a:r>
              <a:rPr b="0" dirty="0"/>
              <a:t>No alt text provided</a:t>
            </a:r>
            <a:endParaRPr dirty="0"/>
          </a:p>
          <a:p>
            <a:endParaRPr dirty="0"/>
          </a:p>
          <a:p>
            <a:r>
              <a:rPr b="1" dirty="0"/>
              <a:t>Incidence of TB &amp; TB /HIV malawi </a:t>
            </a:r>
            <a:endParaRPr dirty="0"/>
          </a:p>
          <a:p>
            <a:r>
              <a:rPr b="0" dirty="0"/>
              <a:t>No alt text provided</a:t>
            </a:r>
            <a:endParaRPr dirty="0"/>
          </a:p>
          <a:p>
            <a:endParaRPr dirty="0"/>
          </a:p>
          <a:p>
            <a:r>
              <a:rPr b="1" dirty="0"/>
              <a:t>columnChart</a:t>
            </a:r>
            <a:endParaRPr dirty="0"/>
          </a:p>
          <a:p>
            <a:r>
              <a:rPr b="0" dirty="0"/>
              <a:t>No alt text provided</a:t>
            </a:r>
            <a:endParaRPr dirty="0"/>
          </a:p>
          <a:p>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4EB52B-0383-BC4A-A9EF-681EE26ED9D8}" type="slidenum">
              <a:rPr lang="en-US" smtClean="0"/>
              <a:t>11</a:t>
            </a:fld>
            <a:endParaRPr lang="en-US"/>
          </a:p>
        </p:txBody>
      </p:sp>
    </p:spTree>
    <p:extLst>
      <p:ext uri="{BB962C8B-B14F-4D97-AF65-F5344CB8AC3E}">
        <p14:creationId xmlns:p14="http://schemas.microsoft.com/office/powerpoint/2010/main" val="2299131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a:t>TB notification vs target </a:t>
            </a:r>
            <a:endParaRPr/>
          </a:p>
          <a:p>
            <a:r>
              <a:rPr b="0"/>
              <a:t>No alt text provided</a:t>
            </a:r>
            <a:endParaRPr/>
          </a:p>
          <a:p>
            <a:endParaRPr/>
          </a:p>
          <a:p>
            <a:r>
              <a:rPr b="1"/>
              <a:t>lineChart</a:t>
            </a:r>
            <a:endParaRPr/>
          </a:p>
          <a:p>
            <a:r>
              <a:rPr b="0"/>
              <a:t>No alt text provided</a:t>
            </a:r>
            <a:endParaRPr/>
          </a:p>
          <a:p>
            <a:endParaRPr/>
          </a:p>
          <a:p>
            <a:r>
              <a:rPr b="1"/>
              <a:t>lineChart</a:t>
            </a:r>
            <a:endParaRPr/>
          </a:p>
          <a:p>
            <a:r>
              <a:rPr b="0"/>
              <a:t>No alt text provided</a:t>
            </a:r>
            <a:endParaRPr/>
          </a:p>
          <a:p>
            <a:endParaRPr/>
          </a:p>
        </p:txBody>
      </p:sp>
    </p:spTree>
    <p:extLst>
      <p:ext uri="{BB962C8B-B14F-4D97-AF65-F5344CB8AC3E}">
        <p14:creationId xmlns:p14="http://schemas.microsoft.com/office/powerpoint/2010/main" val="22796453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a:t>Treatment outcome   DR TB patients </a:t>
            </a:r>
            <a:endParaRPr/>
          </a:p>
          <a:p>
            <a:r>
              <a:rPr b="0"/>
              <a:t>No alt text provided</a:t>
            </a:r>
            <a:endParaRPr/>
          </a:p>
          <a:p>
            <a:endParaRPr/>
          </a:p>
          <a:p>
            <a:r>
              <a:rPr b="1"/>
              <a:t>Treatment outcome for DS TB patients </a:t>
            </a:r>
            <a:endParaRPr/>
          </a:p>
          <a:p>
            <a:r>
              <a:rPr b="0"/>
              <a:t>No alt text provided</a:t>
            </a:r>
            <a:endParaRPr/>
          </a:p>
          <a:p>
            <a:endParaRPr/>
          </a:p>
          <a:p>
            <a:r>
              <a:rPr b="1"/>
              <a:t>Treatment outcome HIV /TB patients </a:t>
            </a:r>
            <a:endParaRPr/>
          </a:p>
          <a:p>
            <a:r>
              <a:rPr b="0"/>
              <a:t>No alt text provided</a:t>
            </a:r>
            <a:endParaRPr/>
          </a:p>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W"/>
          </a:p>
        </p:txBody>
      </p:sp>
      <p:sp>
        <p:nvSpPr>
          <p:cNvPr id="4" name="Slide Number Placeholder 3"/>
          <p:cNvSpPr>
            <a:spLocks noGrp="1"/>
          </p:cNvSpPr>
          <p:nvPr>
            <p:ph type="sldNum" sz="quarter" idx="5"/>
          </p:nvPr>
        </p:nvSpPr>
        <p:spPr/>
        <p:txBody>
          <a:bodyPr/>
          <a:lstStyle/>
          <a:p>
            <a:fld id="{F1D8B1C1-5807-4A24-8A5B-1F9628C393BA}" type="slidenum">
              <a:rPr lang="en-US" smtClean="0"/>
              <a:t>16</a:t>
            </a:fld>
            <a:endParaRPr lang="en-US"/>
          </a:p>
        </p:txBody>
      </p:sp>
    </p:spTree>
    <p:extLst>
      <p:ext uri="{BB962C8B-B14F-4D97-AF65-F5344CB8AC3E}">
        <p14:creationId xmlns:p14="http://schemas.microsoft.com/office/powerpoint/2010/main" val="37027174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24A558B-E4E9-A94A-B9C1-029E46A76A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776460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2.xml"/><Relationship Id="rId5" Type="http://schemas.openxmlformats.org/officeDocument/2006/relationships/image" Target="../media/image6.jpeg"/><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2.xml"/><Relationship Id="rId1" Type="http://schemas.openxmlformats.org/officeDocument/2006/relationships/tags" Target="../tags/tag14.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5.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6.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7.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2.xml"/></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svg"/><Relationship Id="rId3" Type="http://schemas.openxmlformats.org/officeDocument/2006/relationships/image" Target="../media/image9.png"/><Relationship Id="rId7" Type="http://schemas.openxmlformats.org/officeDocument/2006/relationships/image" Target="../media/image13.jpeg"/><Relationship Id="rId12" Type="http://schemas.openxmlformats.org/officeDocument/2006/relationships/image" Target="../media/image18.png"/><Relationship Id="rId2" Type="http://schemas.openxmlformats.org/officeDocument/2006/relationships/slideMaster" Target="../slideMasters/slideMaster2.xml"/><Relationship Id="rId16" Type="http://schemas.openxmlformats.org/officeDocument/2006/relationships/image" Target="../media/image22.jpeg"/><Relationship Id="rId1" Type="http://schemas.openxmlformats.org/officeDocument/2006/relationships/tags" Target="../tags/tag23.xml"/><Relationship Id="rId6" Type="http://schemas.openxmlformats.org/officeDocument/2006/relationships/image" Target="../media/image12.svg"/><Relationship Id="rId11" Type="http://schemas.openxmlformats.org/officeDocument/2006/relationships/image" Target="../media/image17.svg"/><Relationship Id="rId5" Type="http://schemas.openxmlformats.org/officeDocument/2006/relationships/image" Target="../media/image11.png"/><Relationship Id="rId15" Type="http://schemas.openxmlformats.org/officeDocument/2006/relationships/image" Target="../media/image21.jpeg"/><Relationship Id="rId10" Type="http://schemas.openxmlformats.org/officeDocument/2006/relationships/image" Target="../media/image16.png"/><Relationship Id="rId4" Type="http://schemas.openxmlformats.org/officeDocument/2006/relationships/image" Target="../media/image10.svg"/><Relationship Id="rId9" Type="http://schemas.openxmlformats.org/officeDocument/2006/relationships/image" Target="../media/image15.svg"/><Relationship Id="rId14" Type="http://schemas.openxmlformats.org/officeDocument/2006/relationships/image" Target="../media/image20.jpe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tags" Target="../tags/tag24.xml"/><Relationship Id="rId4" Type="http://schemas.openxmlformats.org/officeDocument/2006/relationships/image" Target="../media/image2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TBDIAH &amp; USAI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32A535C-DE99-4391-A2C7-56935DEC83A3}"/>
              </a:ext>
            </a:extLst>
          </p:cNvPr>
          <p:cNvSpPr/>
          <p:nvPr userDrawn="1"/>
        </p:nvSpPr>
        <p:spPr>
          <a:xfrm>
            <a:off x="0" y="3703320"/>
            <a:ext cx="9144000" cy="14814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32BA06-BCC1-4C99-9A55-14F9A03DAEA8}"/>
              </a:ext>
            </a:extLst>
          </p:cNvPr>
          <p:cNvSpPr/>
          <p:nvPr userDrawn="1"/>
        </p:nvSpPr>
        <p:spPr>
          <a:xfrm>
            <a:off x="0" y="0"/>
            <a:ext cx="9144000" cy="3105013"/>
          </a:xfrm>
          <a:prstGeom prst="rect">
            <a:avLst/>
          </a:prstGeom>
          <a:solidFill>
            <a:schemeClr val="tx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2" name="Title 1"/>
          <p:cNvSpPr>
            <a:spLocks noGrp="1"/>
          </p:cNvSpPr>
          <p:nvPr>
            <p:ph type="ctrTitle" hasCustomPrompt="1"/>
          </p:nvPr>
        </p:nvSpPr>
        <p:spPr>
          <a:xfrm>
            <a:off x="685800" y="1668255"/>
            <a:ext cx="4242188" cy="1143313"/>
          </a:xfrm>
          <a:prstGeom prst="rect">
            <a:avLst/>
          </a:prstGeom>
          <a:effectLst>
            <a:outerShdw blurRad="254000" dir="2700000" algn="tl" rotWithShape="0">
              <a:srgbClr val="000000">
                <a:alpha val="20000"/>
              </a:srgbClr>
            </a:outerShdw>
          </a:effectLst>
        </p:spPr>
        <p:txBody>
          <a:bodyPr anchor="b" anchorCtr="0">
            <a:noAutofit/>
          </a:bodyPr>
          <a:lstStyle>
            <a:lvl1pPr>
              <a:defRPr sz="3200">
                <a:solidFill>
                  <a:schemeClr val="bg1"/>
                </a:solidFill>
              </a:defRPr>
            </a:lvl1pPr>
          </a:lstStyle>
          <a:p>
            <a:r>
              <a:rPr lang="en-US"/>
              <a:t>CLICK TO EDIT MASTER TITLE STYLE</a:t>
            </a:r>
          </a:p>
        </p:txBody>
      </p:sp>
      <p:sp>
        <p:nvSpPr>
          <p:cNvPr id="13" name="Subtitle 2"/>
          <p:cNvSpPr>
            <a:spLocks noGrp="1"/>
          </p:cNvSpPr>
          <p:nvPr>
            <p:ph type="subTitle" idx="1" hasCustomPrompt="1"/>
          </p:nvPr>
        </p:nvSpPr>
        <p:spPr>
          <a:xfrm>
            <a:off x="685799" y="3211234"/>
            <a:ext cx="7930041" cy="697513"/>
          </a:xfrm>
          <a:effectLst/>
        </p:spPr>
        <p:txBody>
          <a:bodyPr>
            <a:normAutofit/>
          </a:bodyPr>
          <a:lstStyle>
            <a:lvl1pPr marL="0" indent="0" algn="l">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4" name="Picture 3" descr="Logo&#10;&#10;Description automatically generated">
            <a:extLst>
              <a:ext uri="{FF2B5EF4-FFF2-40B4-BE49-F238E27FC236}">
                <a16:creationId xmlns:a16="http://schemas.microsoft.com/office/drawing/2014/main" id="{C4588D6D-3EF4-1254-C1FD-E9BB0AC7A187}"/>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28276" y="4011461"/>
            <a:ext cx="2369477" cy="1070599"/>
          </a:xfrm>
          <a:prstGeom prst="rect">
            <a:avLst/>
          </a:prstGeom>
        </p:spPr>
      </p:pic>
    </p:spTree>
    <p:custDataLst>
      <p:tags r:id="rId1"/>
    </p:custDataLst>
    <p:extLst>
      <p:ext uri="{BB962C8B-B14F-4D97-AF65-F5344CB8AC3E}">
        <p14:creationId xmlns:p14="http://schemas.microsoft.com/office/powerpoint/2010/main" val="388307722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BDIAH Closing ">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1AEEF0C-E37E-3982-F950-E704E2BEDDA0}"/>
              </a:ext>
            </a:extLst>
          </p:cNvPr>
          <p:cNvSpPr/>
          <p:nvPr userDrawn="1"/>
        </p:nvSpPr>
        <p:spPr>
          <a:xfrm>
            <a:off x="45530" y="4860359"/>
            <a:ext cx="9098470" cy="3322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1" name="TextBox 10">
            <a:extLst>
              <a:ext uri="{FF2B5EF4-FFF2-40B4-BE49-F238E27FC236}">
                <a16:creationId xmlns:a16="http://schemas.microsoft.com/office/drawing/2014/main" id="{2F91A849-B8C4-825F-D5B2-AE34BF592C21}"/>
              </a:ext>
            </a:extLst>
          </p:cNvPr>
          <p:cNvSpPr txBox="1"/>
          <p:nvPr userDrawn="1"/>
        </p:nvSpPr>
        <p:spPr>
          <a:xfrm>
            <a:off x="4715897" y="828884"/>
            <a:ext cx="4061631" cy="2246769"/>
          </a:xfrm>
          <a:prstGeom prst="rect">
            <a:avLst/>
          </a:prstGeom>
          <a:noFill/>
        </p:spPr>
        <p:txBody>
          <a:bodyPr wrap="square">
            <a:spAutoFit/>
          </a:bodyPr>
          <a:lstStyle/>
          <a:p>
            <a:pPr marL="0" indent="0">
              <a:buNone/>
            </a:pPr>
            <a:r>
              <a:rPr lang="en-US" sz="1400" dirty="0">
                <a:solidFill>
                  <a:schemeClr val="tx1"/>
                </a:solidFill>
              </a:rPr>
              <a:t>This presentation was produced with the support of the United States Agency for International Development (USAID) under the terms of the TB Data, Impact Assessment and Communications Hub (TB DIAH) Associate Award No. 7200AA18LA00007. </a:t>
            </a:r>
          </a:p>
          <a:p>
            <a:pPr marL="0" indent="0">
              <a:buNone/>
            </a:pPr>
            <a:br>
              <a:rPr lang="en-US" sz="1400" dirty="0">
                <a:solidFill>
                  <a:schemeClr val="tx1"/>
                </a:solidFill>
              </a:rPr>
            </a:br>
            <a:r>
              <a:rPr lang="en-US" sz="1400" dirty="0">
                <a:solidFill>
                  <a:schemeClr val="tx1"/>
                </a:solidFill>
              </a:rPr>
              <a:t>TB DIAH is implemented by the University of North Carolina at Chapel Hill, in partnership with John Snow, Inc. Views expressed are not necessarily those of USAID or the United States government.</a:t>
            </a:r>
          </a:p>
        </p:txBody>
      </p:sp>
      <p:sp>
        <p:nvSpPr>
          <p:cNvPr id="3" name="Rectangle 2">
            <a:extLst>
              <a:ext uri="{FF2B5EF4-FFF2-40B4-BE49-F238E27FC236}">
                <a16:creationId xmlns:a16="http://schemas.microsoft.com/office/drawing/2014/main" id="{18D8D4CA-9A47-2338-5D83-1EFE10051824}"/>
              </a:ext>
            </a:extLst>
          </p:cNvPr>
          <p:cNvSpPr/>
          <p:nvPr userDrawn="1"/>
        </p:nvSpPr>
        <p:spPr>
          <a:xfrm>
            <a:off x="5286375" y="3629025"/>
            <a:ext cx="2736318" cy="11548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E5EE7DB4-F0F2-56C8-3D93-B5F1BFAF500B}"/>
              </a:ext>
            </a:extLst>
          </p:cNvPr>
          <p:cNvGrpSpPr/>
          <p:nvPr userDrawn="1"/>
        </p:nvGrpSpPr>
        <p:grpSpPr>
          <a:xfrm>
            <a:off x="5383283" y="3609831"/>
            <a:ext cx="2509509" cy="1174042"/>
            <a:chOff x="6161126" y="3879080"/>
            <a:chExt cx="2509509" cy="1174042"/>
          </a:xfrm>
        </p:grpSpPr>
        <p:pic>
          <p:nvPicPr>
            <p:cNvPr id="5" name="Picture 4">
              <a:extLst>
                <a:ext uri="{FF2B5EF4-FFF2-40B4-BE49-F238E27FC236}">
                  <a16:creationId xmlns:a16="http://schemas.microsoft.com/office/drawing/2014/main" id="{AB5381C0-374D-9872-2826-AA072C7267B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161126" y="3879080"/>
              <a:ext cx="1373149" cy="1174042"/>
            </a:xfrm>
            <a:prstGeom prst="rect">
              <a:avLst/>
            </a:prstGeom>
          </p:spPr>
        </p:pic>
        <p:pic>
          <p:nvPicPr>
            <p:cNvPr id="8" name="Picture 7" descr="Schematic&#10;&#10;Description automatically generated with low confidence">
              <a:extLst>
                <a:ext uri="{FF2B5EF4-FFF2-40B4-BE49-F238E27FC236}">
                  <a16:creationId xmlns:a16="http://schemas.microsoft.com/office/drawing/2014/main" id="{B3608918-3AAC-F6DE-6DE0-37ACCCDE10E3}"/>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7664175" y="4115962"/>
              <a:ext cx="1006460" cy="777994"/>
            </a:xfrm>
            <a:prstGeom prst="rect">
              <a:avLst/>
            </a:prstGeom>
          </p:spPr>
        </p:pic>
      </p:grpSp>
      <p:sp>
        <p:nvSpPr>
          <p:cNvPr id="6" name="Rectangle 5">
            <a:extLst>
              <a:ext uri="{FF2B5EF4-FFF2-40B4-BE49-F238E27FC236}">
                <a16:creationId xmlns:a16="http://schemas.microsoft.com/office/drawing/2014/main" id="{6E698B6A-BD5B-46AB-3AE5-87904EFFFCFA}"/>
              </a:ext>
            </a:extLst>
          </p:cNvPr>
          <p:cNvSpPr/>
          <p:nvPr userDrawn="1"/>
        </p:nvSpPr>
        <p:spPr>
          <a:xfrm>
            <a:off x="0" y="-34148"/>
            <a:ext cx="4477657" cy="5234099"/>
          </a:xfrm>
          <a:prstGeom prst="rect">
            <a:avLst/>
          </a:prstGeom>
          <a:solidFill>
            <a:srgbClr val="132F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descr="Images of Empowerment, Kinshasa, DRC, May 2022,  CC BY-NC 4.0">
            <a:extLst>
              <a:ext uri="{FF2B5EF4-FFF2-40B4-BE49-F238E27FC236}">
                <a16:creationId xmlns:a16="http://schemas.microsoft.com/office/drawing/2014/main" id="{FA6EFE1F-AF78-E901-46C1-7E3159E7B14E}"/>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115965" y="77363"/>
            <a:ext cx="4256284" cy="5030048"/>
          </a:xfrm>
          <a:prstGeom prst="rect">
            <a:avLst/>
          </a:prstGeom>
        </p:spPr>
      </p:pic>
    </p:spTree>
    <p:custDataLst>
      <p:tags r:id="rId1"/>
    </p:custDataLst>
    <p:extLst>
      <p:ext uri="{BB962C8B-B14F-4D97-AF65-F5344CB8AC3E}">
        <p14:creationId xmlns:p14="http://schemas.microsoft.com/office/powerpoint/2010/main" val="122457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1498C3-4EC9-46AB-B80C-53C12671D18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9523959-919B-43D7-B04D-86BE93EC54EC}"/>
              </a:ext>
            </a:extLst>
          </p:cNvPr>
          <p:cNvSpPr>
            <a:spLocks noGrp="1"/>
          </p:cNvSpPr>
          <p:nvPr>
            <p:ph type="dt" sz="half" idx="10"/>
          </p:nvPr>
        </p:nvSpPr>
        <p:spPr/>
        <p:txBody>
          <a:bodyPr/>
          <a:lstStyle/>
          <a:p>
            <a:fld id="{0F74AB75-D9E1-4083-B4A4-D35541B44462}" type="datetime1">
              <a:rPr lang="en-GB" smtClean="0"/>
              <a:t>16/04/2024</a:t>
            </a:fld>
            <a:endParaRPr lang="en-GB"/>
          </a:p>
        </p:txBody>
      </p:sp>
      <p:sp>
        <p:nvSpPr>
          <p:cNvPr id="5" name="Footer Placeholder 4">
            <a:extLst>
              <a:ext uri="{FF2B5EF4-FFF2-40B4-BE49-F238E27FC236}">
                <a16:creationId xmlns:a16="http://schemas.microsoft.com/office/drawing/2014/main" id="{84A3BFD6-E810-4DEF-BBDF-D873BED1F3F1}"/>
              </a:ext>
            </a:extLst>
          </p:cNvPr>
          <p:cNvSpPr>
            <a:spLocks noGrp="1"/>
          </p:cNvSpPr>
          <p:nvPr>
            <p:ph type="ftr" sz="quarter" idx="11"/>
          </p:nvPr>
        </p:nvSpPr>
        <p:spPr/>
        <p:txBody>
          <a:bodyPr/>
          <a:lstStyle/>
          <a:p>
            <a:r>
              <a:rPr lang="en-GB" dirty="0"/>
              <a:t>National Tuberculosis control programme </a:t>
            </a:r>
          </a:p>
        </p:txBody>
      </p:sp>
      <p:sp>
        <p:nvSpPr>
          <p:cNvPr id="6" name="Slide Number Placeholder 5">
            <a:extLst>
              <a:ext uri="{FF2B5EF4-FFF2-40B4-BE49-F238E27FC236}">
                <a16:creationId xmlns:a16="http://schemas.microsoft.com/office/drawing/2014/main" id="{FEAFF07C-FE8E-4A1F-BB3F-80DD4F88C641}"/>
              </a:ext>
            </a:extLst>
          </p:cNvPr>
          <p:cNvSpPr>
            <a:spLocks noGrp="1"/>
          </p:cNvSpPr>
          <p:nvPr>
            <p:ph type="sldNum" sz="quarter" idx="12"/>
          </p:nvPr>
        </p:nvSpPr>
        <p:spPr/>
        <p:txBody>
          <a:bodyPr/>
          <a:lstStyle/>
          <a:p>
            <a:fld id="{A20CA821-1AF4-4C7D-96EF-CBF2E536FA26}" type="slidenum">
              <a:rPr lang="en-GB" smtClean="0"/>
              <a:t>‹#›</a:t>
            </a:fld>
            <a:endParaRPr lang="en-GB"/>
          </a:p>
        </p:txBody>
      </p:sp>
    </p:spTree>
    <p:extLst>
      <p:ext uri="{BB962C8B-B14F-4D97-AF65-F5344CB8AC3E}">
        <p14:creationId xmlns:p14="http://schemas.microsoft.com/office/powerpoint/2010/main" val="18130013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48B8F-A647-4CFF-9F44-E3099249BEC7}"/>
              </a:ext>
            </a:extLst>
          </p:cNvPr>
          <p:cNvSpPr>
            <a:spLocks noGrp="1"/>
          </p:cNvSpPr>
          <p:nvPr>
            <p:ph type="title"/>
          </p:nvPr>
        </p:nvSpPr>
        <p:spPr>
          <a:xfrm>
            <a:off x="629841" y="724436"/>
            <a:ext cx="2949178" cy="830997"/>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F3C64167-AE52-486C-8B1F-D1AB76CABC8B}"/>
              </a:ext>
            </a:extLst>
          </p:cNvPr>
          <p:cNvSpPr>
            <a:spLocks noGrp="1"/>
          </p:cNvSpPr>
          <p:nvPr>
            <p:ph idx="1"/>
          </p:nvPr>
        </p:nvSpPr>
        <p:spPr>
          <a:xfrm>
            <a:off x="3887391" y="746512"/>
            <a:ext cx="4629150" cy="368455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675A13E-0D21-4235-BC0D-2E9FC24D8771}"/>
              </a:ext>
            </a:extLst>
          </p:cNvPr>
          <p:cNvSpPr>
            <a:spLocks noGrp="1"/>
          </p:cNvSpPr>
          <p:nvPr>
            <p:ph type="body" sz="half" idx="2"/>
          </p:nvPr>
        </p:nvSpPr>
        <p:spPr>
          <a:xfrm>
            <a:off x="629841" y="1555433"/>
            <a:ext cx="2949178" cy="288163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1E549FC-DC58-4BD9-96F1-53E68BE69B23}"/>
              </a:ext>
            </a:extLst>
          </p:cNvPr>
          <p:cNvSpPr>
            <a:spLocks noGrp="1"/>
          </p:cNvSpPr>
          <p:nvPr>
            <p:ph type="dt" sz="half" idx="10"/>
          </p:nvPr>
        </p:nvSpPr>
        <p:spPr/>
        <p:txBody>
          <a:bodyPr/>
          <a:lstStyle/>
          <a:p>
            <a:fld id="{DBB24A2E-7A6A-4D81-8F87-298F44BEA4BB}" type="datetime1">
              <a:rPr lang="en-US" smtClean="0"/>
              <a:t>4/16/2024</a:t>
            </a:fld>
            <a:endParaRPr lang="en-US"/>
          </a:p>
        </p:txBody>
      </p:sp>
      <p:sp>
        <p:nvSpPr>
          <p:cNvPr id="6" name="Footer Placeholder 5">
            <a:extLst>
              <a:ext uri="{FF2B5EF4-FFF2-40B4-BE49-F238E27FC236}">
                <a16:creationId xmlns:a16="http://schemas.microsoft.com/office/drawing/2014/main" id="{0F81E566-9F40-458B-992E-F9FA383EDA58}"/>
              </a:ext>
            </a:extLst>
          </p:cNvPr>
          <p:cNvSpPr>
            <a:spLocks noGrp="1"/>
          </p:cNvSpPr>
          <p:nvPr>
            <p:ph type="ftr" sz="quarter" idx="11"/>
          </p:nvPr>
        </p:nvSpPr>
        <p:spPr/>
        <p:txBody>
          <a:bodyPr/>
          <a:lstStyle/>
          <a:p>
            <a:r>
              <a:rPr lang="fr-FR"/>
              <a:t>National Tuberculosis &amp; Leprosy Elimination Programme </a:t>
            </a:r>
            <a:endParaRPr lang="en-US"/>
          </a:p>
        </p:txBody>
      </p:sp>
      <p:sp>
        <p:nvSpPr>
          <p:cNvPr id="7" name="Slide Number Placeholder 6">
            <a:extLst>
              <a:ext uri="{FF2B5EF4-FFF2-40B4-BE49-F238E27FC236}">
                <a16:creationId xmlns:a16="http://schemas.microsoft.com/office/drawing/2014/main" id="{D7CEF21D-00FA-4134-9284-B0E7D12FECBC}"/>
              </a:ext>
            </a:extLst>
          </p:cNvPr>
          <p:cNvSpPr>
            <a:spLocks noGrp="1"/>
          </p:cNvSpPr>
          <p:nvPr>
            <p:ph type="sldNum" sz="quarter" idx="12"/>
          </p:nvPr>
        </p:nvSpPr>
        <p:spPr/>
        <p:txBody>
          <a:bodyPr/>
          <a:lstStyle/>
          <a:p>
            <a:fld id="{1502EC85-821D-46F1-BD6F-A540D5BBA8E0}" type="slidenum">
              <a:rPr lang="en-US" smtClean="0"/>
              <a:t>‹#›</a:t>
            </a:fld>
            <a:endParaRPr lang="en-US"/>
          </a:p>
        </p:txBody>
      </p:sp>
    </p:spTree>
    <p:extLst>
      <p:ext uri="{BB962C8B-B14F-4D97-AF65-F5344CB8AC3E}">
        <p14:creationId xmlns:p14="http://schemas.microsoft.com/office/powerpoint/2010/main" val="40555664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 - TBDIAH &amp; USAI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32A535C-DE99-4391-A2C7-56935DEC83A3}"/>
              </a:ext>
            </a:extLst>
          </p:cNvPr>
          <p:cNvSpPr/>
          <p:nvPr userDrawn="1"/>
        </p:nvSpPr>
        <p:spPr>
          <a:xfrm>
            <a:off x="0" y="3703320"/>
            <a:ext cx="9144000" cy="14814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32BA06-BCC1-4C99-9A55-14F9A03DAEA8}"/>
              </a:ext>
            </a:extLst>
          </p:cNvPr>
          <p:cNvSpPr/>
          <p:nvPr userDrawn="1"/>
        </p:nvSpPr>
        <p:spPr>
          <a:xfrm>
            <a:off x="0" y="0"/>
            <a:ext cx="9144000" cy="3105013"/>
          </a:xfrm>
          <a:prstGeom prst="rect">
            <a:avLst/>
          </a:prstGeom>
          <a:solidFill>
            <a:schemeClr val="tx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2" name="Title 1"/>
          <p:cNvSpPr>
            <a:spLocks noGrp="1"/>
          </p:cNvSpPr>
          <p:nvPr>
            <p:ph type="ctrTitle" hasCustomPrompt="1"/>
          </p:nvPr>
        </p:nvSpPr>
        <p:spPr>
          <a:xfrm>
            <a:off x="685800" y="1668255"/>
            <a:ext cx="4242188" cy="1143313"/>
          </a:xfrm>
          <a:prstGeom prst="rect">
            <a:avLst/>
          </a:prstGeom>
          <a:effectLst>
            <a:outerShdw blurRad="254000" dir="2700000" algn="tl" rotWithShape="0">
              <a:srgbClr val="000000">
                <a:alpha val="20000"/>
              </a:srgbClr>
            </a:outerShdw>
          </a:effectLst>
        </p:spPr>
        <p:txBody>
          <a:bodyPr anchor="b" anchorCtr="0">
            <a:noAutofit/>
          </a:bodyPr>
          <a:lstStyle>
            <a:lvl1pPr>
              <a:defRPr sz="3200">
                <a:solidFill>
                  <a:schemeClr val="bg1"/>
                </a:solidFill>
              </a:defRPr>
            </a:lvl1pPr>
          </a:lstStyle>
          <a:p>
            <a:r>
              <a:rPr lang="en-US"/>
              <a:t>CLICK TO EDIT MASTER TITLE STYLE</a:t>
            </a:r>
          </a:p>
        </p:txBody>
      </p:sp>
      <p:sp>
        <p:nvSpPr>
          <p:cNvPr id="13" name="Subtitle 2"/>
          <p:cNvSpPr>
            <a:spLocks noGrp="1"/>
          </p:cNvSpPr>
          <p:nvPr>
            <p:ph type="subTitle" idx="1" hasCustomPrompt="1"/>
          </p:nvPr>
        </p:nvSpPr>
        <p:spPr>
          <a:xfrm>
            <a:off x="685799" y="3211234"/>
            <a:ext cx="7930041" cy="697513"/>
          </a:xfrm>
          <a:effectLst/>
        </p:spPr>
        <p:txBody>
          <a:bodyPr>
            <a:normAutofit/>
          </a:bodyPr>
          <a:lstStyle>
            <a:lvl1pPr marL="0" indent="0" algn="l">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4" name="Picture 3" descr="Logo&#10;&#10;Description automatically generated">
            <a:extLst>
              <a:ext uri="{FF2B5EF4-FFF2-40B4-BE49-F238E27FC236}">
                <a16:creationId xmlns:a16="http://schemas.microsoft.com/office/drawing/2014/main" id="{C4588D6D-3EF4-1254-C1FD-E9BB0AC7A187}"/>
              </a:ext>
            </a:extLst>
          </p:cNvPr>
          <p:cNvPicPr>
            <a:picLocks noChangeAspect="1"/>
          </p:cNvPicPr>
          <p:nvPr userDrawn="1"/>
        </p:nvPicPr>
        <p:blipFill>
          <a:blip r:embed="rId3"/>
          <a:stretch>
            <a:fillRect/>
          </a:stretch>
        </p:blipFill>
        <p:spPr>
          <a:xfrm>
            <a:off x="6481300" y="4011461"/>
            <a:ext cx="2369477" cy="1070599"/>
          </a:xfrm>
          <a:prstGeom prst="rect">
            <a:avLst/>
          </a:prstGeom>
        </p:spPr>
      </p:pic>
    </p:spTree>
    <p:custDataLst>
      <p:tags r:id="rId1"/>
    </p:custDataLst>
    <p:extLst>
      <p:ext uri="{BB962C8B-B14F-4D97-AF65-F5344CB8AC3E}">
        <p14:creationId xmlns:p14="http://schemas.microsoft.com/office/powerpoint/2010/main" val="1515443181"/>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B DIAH header">
    <p:bg>
      <p:bgPr>
        <a:solidFill>
          <a:schemeClr val="bg1"/>
        </a:solidFill>
        <a:effectLst/>
      </p:bgPr>
    </p:bg>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A52E896E-6AF7-4536-9321-E6DB1ADF38F6}"/>
              </a:ext>
            </a:extLst>
          </p:cNvPr>
          <p:cNvSpPr>
            <a:spLocks noGrp="1"/>
          </p:cNvSpPr>
          <p:nvPr>
            <p:ph type="sldNum" sz="quarter" idx="4"/>
          </p:nvPr>
        </p:nvSpPr>
        <p:spPr>
          <a:xfrm>
            <a:off x="8353696" y="4947677"/>
            <a:ext cx="637903" cy="186148"/>
          </a:xfrm>
          <a:prstGeom prst="rect">
            <a:avLst/>
          </a:prstGeom>
        </p:spPr>
        <p:txBody>
          <a:bodyPr vert="horz" wrap="square"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3" name="Rectangle 2">
            <a:extLst>
              <a:ext uri="{FF2B5EF4-FFF2-40B4-BE49-F238E27FC236}">
                <a16:creationId xmlns:a16="http://schemas.microsoft.com/office/drawing/2014/main" id="{E95D5C8F-429F-45CA-85C7-AC878806C2C4}"/>
              </a:ext>
            </a:extLst>
          </p:cNvPr>
          <p:cNvSpPr/>
          <p:nvPr userDrawn="1"/>
        </p:nvSpPr>
        <p:spPr>
          <a:xfrm>
            <a:off x="0" y="0"/>
            <a:ext cx="9144000" cy="1177536"/>
          </a:xfrm>
          <a:prstGeom prst="rect">
            <a:avLst/>
          </a:prstGeom>
          <a:solidFill>
            <a:schemeClr val="tx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6" name="Text Placeholder 5">
            <a:extLst>
              <a:ext uri="{FF2B5EF4-FFF2-40B4-BE49-F238E27FC236}">
                <a16:creationId xmlns:a16="http://schemas.microsoft.com/office/drawing/2014/main" id="{24ABE7EA-2172-4FDE-82DF-6A2BB17EF70C}"/>
              </a:ext>
            </a:extLst>
          </p:cNvPr>
          <p:cNvSpPr>
            <a:spLocks noGrp="1"/>
          </p:cNvSpPr>
          <p:nvPr>
            <p:ph type="body" sz="quarter" idx="10"/>
          </p:nvPr>
        </p:nvSpPr>
        <p:spPr>
          <a:xfrm>
            <a:off x="594783" y="1377950"/>
            <a:ext cx="7454900" cy="2963863"/>
          </a:xfrm>
        </p:spPr>
        <p:txBody>
          <a:bodyPr>
            <a:normAutofit/>
          </a:bodyPr>
          <a:lstStyle>
            <a:lvl1pPr>
              <a:defRPr sz="2000">
                <a:solidFill>
                  <a:srgbClr val="4E4A49"/>
                </a:solidFill>
              </a:defRPr>
            </a:lvl1pPr>
            <a:lvl2pPr>
              <a:buSzPct val="90000"/>
              <a:defRPr sz="2000">
                <a:solidFill>
                  <a:srgbClr val="4E4A49"/>
                </a:solidFill>
              </a:defRPr>
            </a:lvl2pPr>
            <a:lvl4pPr marL="914400" indent="0">
              <a:buNone/>
              <a:defRPr/>
            </a:lvl4pPr>
          </a:lstStyle>
          <a:p>
            <a:pPr lvl="0"/>
            <a:r>
              <a:rPr lang="en-US"/>
              <a:t>Click to edit Master text styles</a:t>
            </a:r>
          </a:p>
          <a:p>
            <a:pPr lvl="1"/>
            <a:r>
              <a:rPr lang="en-US"/>
              <a:t>Second level</a:t>
            </a:r>
          </a:p>
        </p:txBody>
      </p:sp>
    </p:spTree>
    <p:custDataLst>
      <p:tags r:id="rId1"/>
    </p:custDataLst>
    <p:extLst>
      <p:ext uri="{BB962C8B-B14F-4D97-AF65-F5344CB8AC3E}">
        <p14:creationId xmlns:p14="http://schemas.microsoft.com/office/powerpoint/2010/main" val="10818997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verview - Light Gray &amp; USAID Blue">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44D66C1-F736-4185-AD1A-349FFDE4B261}"/>
              </a:ext>
            </a:extLst>
          </p:cNvPr>
          <p:cNvSpPr/>
          <p:nvPr userDrawn="1"/>
        </p:nvSpPr>
        <p:spPr>
          <a:xfrm>
            <a:off x="0" y="0"/>
            <a:ext cx="9144000" cy="5089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6"/>
              </a:solidFill>
            </a:endParaRPr>
          </a:p>
        </p:txBody>
      </p:sp>
      <p:sp>
        <p:nvSpPr>
          <p:cNvPr id="3" name="Content Placeholder 2"/>
          <p:cNvSpPr>
            <a:spLocks noGrp="1"/>
          </p:cNvSpPr>
          <p:nvPr>
            <p:ph idx="1"/>
          </p:nvPr>
        </p:nvSpPr>
        <p:spPr>
          <a:xfrm>
            <a:off x="345507" y="773935"/>
            <a:ext cx="7772400" cy="3789355"/>
          </a:xfrm>
        </p:spPr>
        <p:txBody>
          <a:bodyPr>
            <a:normAutofit/>
          </a:bodyPr>
          <a:lstStyle>
            <a:lvl1pPr marL="230188" indent="-230188">
              <a:buSzPct val="90000"/>
              <a:buFont typeface="Wingdings" panose="05000000000000000000" pitchFamily="2" charset="2"/>
              <a:buChar char="§"/>
              <a:defRPr sz="2000">
                <a:solidFill>
                  <a:srgbClr val="4E4A49"/>
                </a:solidFill>
              </a:defRPr>
            </a:lvl1pPr>
            <a:lvl2pPr marL="684213" indent="-230188">
              <a:buSzPct val="90000"/>
              <a:buFont typeface="Wingdings" panose="05000000000000000000" pitchFamily="2" charset="2"/>
              <a:buChar char="ü"/>
              <a:defRPr sz="2000">
                <a:solidFill>
                  <a:srgbClr val="4E4A49"/>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9" name="Slide Number Placeholder 5">
            <a:extLst>
              <a:ext uri="{FF2B5EF4-FFF2-40B4-BE49-F238E27FC236}">
                <a16:creationId xmlns:a16="http://schemas.microsoft.com/office/drawing/2014/main" id="{88625DB6-7E86-462C-949E-52F75E3CDF86}"/>
              </a:ext>
            </a:extLst>
          </p:cNvPr>
          <p:cNvSpPr>
            <a:spLocks noGrp="1"/>
          </p:cNvSpPr>
          <p:nvPr>
            <p:ph type="sldNum" sz="quarter" idx="4"/>
          </p:nvPr>
        </p:nvSpPr>
        <p:spPr>
          <a:xfrm>
            <a:off x="8353696" y="4947677"/>
            <a:ext cx="637903" cy="186148"/>
          </a:xfrm>
          <a:prstGeom prst="rect">
            <a:avLst/>
          </a:prstGeom>
        </p:spPr>
        <p:txBody>
          <a:bodyPr vert="horz" wrap="square"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22" name="Title Placeholder 1">
            <a:extLst>
              <a:ext uri="{FF2B5EF4-FFF2-40B4-BE49-F238E27FC236}">
                <a16:creationId xmlns:a16="http://schemas.microsoft.com/office/drawing/2014/main" id="{9C37F44E-8354-4F18-BAC0-C4ABB9774C71}"/>
              </a:ext>
            </a:extLst>
          </p:cNvPr>
          <p:cNvSpPr>
            <a:spLocks noGrp="1"/>
          </p:cNvSpPr>
          <p:nvPr>
            <p:ph type="title"/>
          </p:nvPr>
        </p:nvSpPr>
        <p:spPr>
          <a:xfrm>
            <a:off x="345507" y="23617"/>
            <a:ext cx="7772400" cy="461665"/>
          </a:xfrm>
          <a:prstGeom prst="rect">
            <a:avLst/>
          </a:prstGeom>
        </p:spPr>
        <p:txBody>
          <a:bodyPr vert="horz" lIns="91440" tIns="45720" rIns="91440" bIns="45720" rtlCol="0" anchor="b" anchorCtr="0">
            <a:spAutoFit/>
          </a:bodyPr>
          <a:lstStyle>
            <a:lvl1pPr>
              <a:defRPr b="1">
                <a:solidFill>
                  <a:schemeClr val="tx2"/>
                </a:solidFill>
              </a:defRPr>
            </a:lvl1pPr>
          </a:lstStyle>
          <a:p>
            <a:r>
              <a:rPr lang="en-US"/>
              <a:t>Click to edit Master title style</a:t>
            </a:r>
            <a:endParaRPr lang="en-US" dirty="0"/>
          </a:p>
        </p:txBody>
      </p:sp>
    </p:spTree>
    <p:custDataLst>
      <p:tags r:id="rId1"/>
    </p:custDataLst>
    <p:extLst>
      <p:ext uri="{BB962C8B-B14F-4D97-AF65-F5344CB8AC3E}">
        <p14:creationId xmlns:p14="http://schemas.microsoft.com/office/powerpoint/2010/main" val="21123629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verview Cover">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44D66C1-F736-4185-AD1A-349FFDE4B261}"/>
              </a:ext>
            </a:extLst>
          </p:cNvPr>
          <p:cNvSpPr/>
          <p:nvPr userDrawn="1"/>
        </p:nvSpPr>
        <p:spPr>
          <a:xfrm>
            <a:off x="0" y="-1"/>
            <a:ext cx="9144000" cy="5184776"/>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6"/>
              </a:solidFill>
            </a:endParaRPr>
          </a:p>
        </p:txBody>
      </p:sp>
      <p:sp>
        <p:nvSpPr>
          <p:cNvPr id="22" name="Title Placeholder 1">
            <a:extLst>
              <a:ext uri="{FF2B5EF4-FFF2-40B4-BE49-F238E27FC236}">
                <a16:creationId xmlns:a16="http://schemas.microsoft.com/office/drawing/2014/main" id="{9C37F44E-8354-4F18-BAC0-C4ABB9774C71}"/>
              </a:ext>
            </a:extLst>
          </p:cNvPr>
          <p:cNvSpPr>
            <a:spLocks noGrp="1"/>
          </p:cNvSpPr>
          <p:nvPr>
            <p:ph type="title" hasCustomPrompt="1"/>
          </p:nvPr>
        </p:nvSpPr>
        <p:spPr>
          <a:xfrm>
            <a:off x="1776219" y="1624747"/>
            <a:ext cx="5591561" cy="1077218"/>
          </a:xfrm>
          <a:prstGeom prst="rect">
            <a:avLst/>
          </a:prstGeom>
        </p:spPr>
        <p:txBody>
          <a:bodyPr vert="horz" wrap="square" lIns="91440" tIns="45720" rIns="91440" bIns="45720" rtlCol="0" anchor="b" anchorCtr="0">
            <a:spAutoFit/>
          </a:bodyPr>
          <a:lstStyle>
            <a:lvl1pPr algn="ctr">
              <a:defRPr sz="3200" b="0">
                <a:solidFill>
                  <a:schemeClr val="tx2"/>
                </a:solidFill>
              </a:defRPr>
            </a:lvl1pPr>
          </a:lstStyle>
          <a:p>
            <a:r>
              <a:rPr lang="en-US" dirty="0"/>
              <a:t>CLICK TO EDIT MASTER TITLE STYLE</a:t>
            </a:r>
          </a:p>
        </p:txBody>
      </p:sp>
      <p:grpSp>
        <p:nvGrpSpPr>
          <p:cNvPr id="6" name="Group 5">
            <a:extLst>
              <a:ext uri="{FF2B5EF4-FFF2-40B4-BE49-F238E27FC236}">
                <a16:creationId xmlns:a16="http://schemas.microsoft.com/office/drawing/2014/main" id="{D18E8ECA-F74C-43B2-5557-5EB539F8BE95}"/>
              </a:ext>
            </a:extLst>
          </p:cNvPr>
          <p:cNvGrpSpPr/>
          <p:nvPr userDrawn="1"/>
        </p:nvGrpSpPr>
        <p:grpSpPr>
          <a:xfrm>
            <a:off x="83820" y="48164"/>
            <a:ext cx="3935730" cy="1353369"/>
            <a:chOff x="83820" y="48164"/>
            <a:chExt cx="3935730" cy="1353369"/>
          </a:xfrm>
          <a:solidFill>
            <a:schemeClr val="accent3"/>
          </a:solidFill>
        </p:grpSpPr>
        <p:cxnSp>
          <p:nvCxnSpPr>
            <p:cNvPr id="7" name="Straight Connector 6">
              <a:extLst>
                <a:ext uri="{FF2B5EF4-FFF2-40B4-BE49-F238E27FC236}">
                  <a16:creationId xmlns:a16="http://schemas.microsoft.com/office/drawing/2014/main" id="{92C61230-82CB-11B2-5C75-9F36BC112BBF}"/>
                </a:ext>
              </a:extLst>
            </p:cNvPr>
            <p:cNvCxnSpPr/>
            <p:nvPr/>
          </p:nvCxnSpPr>
          <p:spPr>
            <a:xfrm>
              <a:off x="83820" y="361950"/>
              <a:ext cx="2057400" cy="0"/>
            </a:xfrm>
            <a:prstGeom prst="line">
              <a:avLst/>
            </a:prstGeom>
            <a:grpFill/>
            <a:ln>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AD41DC62-5986-7228-96CF-371D9446799A}"/>
                </a:ext>
              </a:extLst>
            </p:cNvPr>
            <p:cNvCxnSpPr>
              <a:cxnSpLocks/>
            </p:cNvCxnSpPr>
            <p:nvPr/>
          </p:nvCxnSpPr>
          <p:spPr>
            <a:xfrm>
              <a:off x="83820" y="895350"/>
              <a:ext cx="3935730" cy="0"/>
            </a:xfrm>
            <a:prstGeom prst="line">
              <a:avLst/>
            </a:prstGeom>
            <a:grpFill/>
            <a:ln>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9" name="Oval 8">
              <a:extLst>
                <a:ext uri="{FF2B5EF4-FFF2-40B4-BE49-F238E27FC236}">
                  <a16:creationId xmlns:a16="http://schemas.microsoft.com/office/drawing/2014/main" id="{9E792155-DB76-B78F-0581-031FA37CB6EA}"/>
                </a:ext>
              </a:extLst>
            </p:cNvPr>
            <p:cNvSpPr/>
            <p:nvPr/>
          </p:nvSpPr>
          <p:spPr>
            <a:xfrm>
              <a:off x="3340419" y="716280"/>
              <a:ext cx="300988" cy="300988"/>
            </a:xfrm>
            <a:prstGeom prst="ellipse">
              <a:avLst/>
            </a:prstGeom>
            <a:grp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cxnSp>
          <p:nvCxnSpPr>
            <p:cNvPr id="10" name="Straight Connector 9">
              <a:extLst>
                <a:ext uri="{FF2B5EF4-FFF2-40B4-BE49-F238E27FC236}">
                  <a16:creationId xmlns:a16="http://schemas.microsoft.com/office/drawing/2014/main" id="{B5A1BAA8-F076-7453-85EC-6B7EF2A6318B}"/>
                </a:ext>
              </a:extLst>
            </p:cNvPr>
            <p:cNvCxnSpPr>
              <a:cxnSpLocks/>
            </p:cNvCxnSpPr>
            <p:nvPr/>
          </p:nvCxnSpPr>
          <p:spPr>
            <a:xfrm>
              <a:off x="537210" y="48164"/>
              <a:ext cx="0" cy="1266286"/>
            </a:xfrm>
            <a:prstGeom prst="line">
              <a:avLst/>
            </a:prstGeom>
            <a:grpFill/>
            <a:ln>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70412784-493A-7326-9C8A-82FBE6A3FB4D}"/>
                </a:ext>
              </a:extLst>
            </p:cNvPr>
            <p:cNvCxnSpPr>
              <a:cxnSpLocks/>
            </p:cNvCxnSpPr>
            <p:nvPr/>
          </p:nvCxnSpPr>
          <p:spPr>
            <a:xfrm>
              <a:off x="1025843" y="48164"/>
              <a:ext cx="0" cy="1266286"/>
            </a:xfrm>
            <a:prstGeom prst="line">
              <a:avLst/>
            </a:prstGeom>
            <a:grpFill/>
            <a:ln>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BED67908-5771-6BC1-161C-D905BBC2CFC9}"/>
                </a:ext>
              </a:extLst>
            </p:cNvPr>
            <p:cNvCxnSpPr>
              <a:cxnSpLocks/>
            </p:cNvCxnSpPr>
            <p:nvPr/>
          </p:nvCxnSpPr>
          <p:spPr>
            <a:xfrm>
              <a:off x="1527810" y="48164"/>
              <a:ext cx="0" cy="1266286"/>
            </a:xfrm>
            <a:prstGeom prst="line">
              <a:avLst/>
            </a:prstGeom>
            <a:grpFill/>
            <a:ln>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13" name="Oval 12">
              <a:extLst>
                <a:ext uri="{FF2B5EF4-FFF2-40B4-BE49-F238E27FC236}">
                  <a16:creationId xmlns:a16="http://schemas.microsoft.com/office/drawing/2014/main" id="{3AEB99E8-ECD0-A69D-D1C2-5DBD0D53D598}"/>
                </a:ext>
              </a:extLst>
            </p:cNvPr>
            <p:cNvSpPr/>
            <p:nvPr/>
          </p:nvSpPr>
          <p:spPr>
            <a:xfrm>
              <a:off x="1379697" y="1100545"/>
              <a:ext cx="300988" cy="300988"/>
            </a:xfrm>
            <a:prstGeom prst="ellipse">
              <a:avLst/>
            </a:prstGeom>
            <a:grp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 name="Oval 13">
              <a:extLst>
                <a:ext uri="{FF2B5EF4-FFF2-40B4-BE49-F238E27FC236}">
                  <a16:creationId xmlns:a16="http://schemas.microsoft.com/office/drawing/2014/main" id="{30F68259-0486-35B2-7415-3C8B0AEA47EC}"/>
                </a:ext>
              </a:extLst>
            </p:cNvPr>
            <p:cNvSpPr/>
            <p:nvPr/>
          </p:nvSpPr>
          <p:spPr>
            <a:xfrm>
              <a:off x="875349" y="180979"/>
              <a:ext cx="300988" cy="300988"/>
            </a:xfrm>
            <a:prstGeom prst="ellipse">
              <a:avLst/>
            </a:prstGeom>
            <a:grp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 name="Oval 14">
              <a:extLst>
                <a:ext uri="{FF2B5EF4-FFF2-40B4-BE49-F238E27FC236}">
                  <a16:creationId xmlns:a16="http://schemas.microsoft.com/office/drawing/2014/main" id="{4E23B833-4439-3980-C346-9851D3AE257E}"/>
                </a:ext>
              </a:extLst>
            </p:cNvPr>
            <p:cNvSpPr/>
            <p:nvPr/>
          </p:nvSpPr>
          <p:spPr>
            <a:xfrm>
              <a:off x="1379697" y="476255"/>
              <a:ext cx="300988" cy="300988"/>
            </a:xfrm>
            <a:prstGeom prst="ellipse">
              <a:avLst/>
            </a:prstGeom>
            <a:grp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spTree>
    <p:custDataLst>
      <p:tags r:id="rId1"/>
    </p:custDataLst>
    <p:extLst>
      <p:ext uri="{BB962C8B-B14F-4D97-AF65-F5344CB8AC3E}">
        <p14:creationId xmlns:p14="http://schemas.microsoft.com/office/powerpoint/2010/main" val="2130499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ue Divider or 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9C7BCDE-EC8B-4901-A225-ECEE924B4489}"/>
              </a:ext>
            </a:extLst>
          </p:cNvPr>
          <p:cNvSpPr/>
          <p:nvPr userDrawn="1"/>
        </p:nvSpPr>
        <p:spPr>
          <a:xfrm>
            <a:off x="0" y="1"/>
            <a:ext cx="9263449" cy="518477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3" name="Slide Number Placeholder 2">
            <a:extLst>
              <a:ext uri="{FF2B5EF4-FFF2-40B4-BE49-F238E27FC236}">
                <a16:creationId xmlns:a16="http://schemas.microsoft.com/office/drawing/2014/main" id="{1B1C748D-26B4-425D-BC3E-DEBD8DC5C7C8}"/>
              </a:ext>
            </a:extLst>
          </p:cNvPr>
          <p:cNvSpPr>
            <a:spLocks noGrp="1"/>
          </p:cNvSpPr>
          <p:nvPr>
            <p:ph type="sldNum" sz="quarter" idx="10"/>
          </p:nvPr>
        </p:nvSpPr>
        <p:spPr/>
        <p:txBody>
          <a:bodyPr/>
          <a:lstStyle>
            <a:lvl1pPr>
              <a:defRPr>
                <a:solidFill>
                  <a:schemeClr val="bg1"/>
                </a:solidFill>
              </a:defRPr>
            </a:lvl1pPr>
          </a:lstStyle>
          <a:p>
            <a:fld id="{42782948-4DBE-204D-AB9E-B65E067054AE}" type="slidenum">
              <a:rPr lang="en-US" smtClean="0"/>
              <a:pPr/>
              <a:t>‹#›</a:t>
            </a:fld>
            <a:endParaRPr lang="en-US"/>
          </a:p>
        </p:txBody>
      </p:sp>
      <p:sp>
        <p:nvSpPr>
          <p:cNvPr id="2" name="Title 1">
            <a:extLst>
              <a:ext uri="{FF2B5EF4-FFF2-40B4-BE49-F238E27FC236}">
                <a16:creationId xmlns:a16="http://schemas.microsoft.com/office/drawing/2014/main" id="{E90A131D-DBF0-4EE8-8ABE-3B17A094C45D}"/>
              </a:ext>
            </a:extLst>
          </p:cNvPr>
          <p:cNvSpPr>
            <a:spLocks noGrp="1"/>
          </p:cNvSpPr>
          <p:nvPr>
            <p:ph type="title" hasCustomPrompt="1"/>
          </p:nvPr>
        </p:nvSpPr>
        <p:spPr>
          <a:xfrm>
            <a:off x="745524" y="2095876"/>
            <a:ext cx="7772400" cy="646331"/>
          </a:xfrm>
        </p:spPr>
        <p:txBody>
          <a:bodyPr/>
          <a:lstStyle>
            <a:lvl1pPr algn="ctr">
              <a:defRPr sz="3600" b="1">
                <a:solidFill>
                  <a:schemeClr val="bg1"/>
                </a:solidFill>
              </a:defRPr>
            </a:lvl1pPr>
          </a:lstStyle>
          <a:p>
            <a:r>
              <a:rPr lang="en-US" dirty="0"/>
              <a:t>Section Divider</a:t>
            </a:r>
          </a:p>
        </p:txBody>
      </p:sp>
      <p:pic>
        <p:nvPicPr>
          <p:cNvPr id="6" name="Picture 5" descr="Chart&#10;&#10;Description automatically generated with low confidence">
            <a:extLst>
              <a:ext uri="{FF2B5EF4-FFF2-40B4-BE49-F238E27FC236}">
                <a16:creationId xmlns:a16="http://schemas.microsoft.com/office/drawing/2014/main" id="{D6833F3C-21CE-119C-EC2E-6AEED5A78188}"/>
              </a:ext>
            </a:extLst>
          </p:cNvPr>
          <p:cNvPicPr>
            <a:picLocks noChangeAspect="1"/>
          </p:cNvPicPr>
          <p:nvPr userDrawn="1"/>
        </p:nvPicPr>
        <p:blipFill rotWithShape="1">
          <a:blip r:embed="rId3"/>
          <a:srcRect t="13833" b="2665"/>
          <a:stretch/>
        </p:blipFill>
        <p:spPr>
          <a:xfrm>
            <a:off x="9605" y="48164"/>
            <a:ext cx="4194730" cy="1437640"/>
          </a:xfrm>
          <a:prstGeom prst="rect">
            <a:avLst/>
          </a:prstGeom>
        </p:spPr>
      </p:pic>
    </p:spTree>
    <p:custDataLst>
      <p:tags r:id="rId1"/>
    </p:custDataLst>
    <p:extLst>
      <p:ext uri="{BB962C8B-B14F-4D97-AF65-F5344CB8AC3E}">
        <p14:creationId xmlns:p14="http://schemas.microsoft.com/office/powerpoint/2010/main" val="23882021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White BG">
    <p:bg>
      <p:bgPr>
        <a:solidFill>
          <a:schemeClr val="bg1"/>
        </a:solidFill>
        <a:effectLst/>
      </p:bgPr>
    </p:bg>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A52E896E-6AF7-4536-9321-E6DB1ADF38F6}"/>
              </a:ext>
            </a:extLst>
          </p:cNvPr>
          <p:cNvSpPr>
            <a:spLocks noGrp="1"/>
          </p:cNvSpPr>
          <p:nvPr>
            <p:ph type="sldNum" sz="quarter" idx="4"/>
          </p:nvPr>
        </p:nvSpPr>
        <p:spPr>
          <a:xfrm>
            <a:off x="8353696" y="4947677"/>
            <a:ext cx="637903" cy="186148"/>
          </a:xfrm>
          <a:prstGeom prst="rect">
            <a:avLst/>
          </a:prstGeom>
        </p:spPr>
        <p:txBody>
          <a:bodyPr vert="horz" wrap="square"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Tree>
    <p:custDataLst>
      <p:tags r:id="rId1"/>
    </p:custDataLst>
    <p:extLst>
      <p:ext uri="{BB962C8B-B14F-4D97-AF65-F5344CB8AC3E}">
        <p14:creationId xmlns:p14="http://schemas.microsoft.com/office/powerpoint/2010/main" val="21562463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White BG">
    <p:bg>
      <p:bgPr>
        <a:solidFill>
          <a:schemeClr val="bg1"/>
        </a:solidFill>
        <a:effectLst/>
      </p:bgPr>
    </p:bg>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A52E896E-6AF7-4536-9321-E6DB1ADF38F6}"/>
              </a:ext>
            </a:extLst>
          </p:cNvPr>
          <p:cNvSpPr>
            <a:spLocks noGrp="1"/>
          </p:cNvSpPr>
          <p:nvPr>
            <p:ph type="sldNum" sz="quarter" idx="4"/>
          </p:nvPr>
        </p:nvSpPr>
        <p:spPr>
          <a:xfrm>
            <a:off x="8353696" y="4947677"/>
            <a:ext cx="637903" cy="186148"/>
          </a:xfrm>
          <a:prstGeom prst="rect">
            <a:avLst/>
          </a:prstGeom>
        </p:spPr>
        <p:txBody>
          <a:bodyPr vert="horz" wrap="square"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2" name="Rectangle 1">
            <a:extLst>
              <a:ext uri="{FF2B5EF4-FFF2-40B4-BE49-F238E27FC236}">
                <a16:creationId xmlns:a16="http://schemas.microsoft.com/office/drawing/2014/main" id="{B45445E6-EC22-DDEC-5730-2D3B5ED2098C}"/>
              </a:ext>
            </a:extLst>
          </p:cNvPr>
          <p:cNvSpPr/>
          <p:nvPr userDrawn="1"/>
        </p:nvSpPr>
        <p:spPr>
          <a:xfrm>
            <a:off x="0" y="4869180"/>
            <a:ext cx="9144000" cy="3155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Tree>
    <p:custDataLst>
      <p:tags r:id="rId1"/>
    </p:custDataLst>
    <p:extLst>
      <p:ext uri="{BB962C8B-B14F-4D97-AF65-F5344CB8AC3E}">
        <p14:creationId xmlns:p14="http://schemas.microsoft.com/office/powerpoint/2010/main" val="3026685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B DIAH header">
    <p:bg>
      <p:bgPr>
        <a:solidFill>
          <a:schemeClr val="bg1"/>
        </a:solidFill>
        <a:effectLst/>
      </p:bgPr>
    </p:bg>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A52E896E-6AF7-4536-9321-E6DB1ADF38F6}"/>
              </a:ext>
            </a:extLst>
          </p:cNvPr>
          <p:cNvSpPr>
            <a:spLocks noGrp="1"/>
          </p:cNvSpPr>
          <p:nvPr>
            <p:ph type="sldNum" sz="quarter" idx="4"/>
          </p:nvPr>
        </p:nvSpPr>
        <p:spPr>
          <a:xfrm>
            <a:off x="8353696" y="4947677"/>
            <a:ext cx="637903" cy="186148"/>
          </a:xfrm>
          <a:prstGeom prst="rect">
            <a:avLst/>
          </a:prstGeom>
        </p:spPr>
        <p:txBody>
          <a:bodyPr vert="horz" wrap="square"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3" name="Rectangle 2">
            <a:extLst>
              <a:ext uri="{FF2B5EF4-FFF2-40B4-BE49-F238E27FC236}">
                <a16:creationId xmlns:a16="http://schemas.microsoft.com/office/drawing/2014/main" id="{E95D5C8F-429F-45CA-85C7-AC878806C2C4}"/>
              </a:ext>
            </a:extLst>
          </p:cNvPr>
          <p:cNvSpPr/>
          <p:nvPr userDrawn="1"/>
        </p:nvSpPr>
        <p:spPr>
          <a:xfrm>
            <a:off x="0" y="0"/>
            <a:ext cx="9144000" cy="1177536"/>
          </a:xfrm>
          <a:prstGeom prst="rect">
            <a:avLst/>
          </a:prstGeom>
          <a:solidFill>
            <a:schemeClr val="tx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6" name="Text Placeholder 5">
            <a:extLst>
              <a:ext uri="{FF2B5EF4-FFF2-40B4-BE49-F238E27FC236}">
                <a16:creationId xmlns:a16="http://schemas.microsoft.com/office/drawing/2014/main" id="{24ABE7EA-2172-4FDE-82DF-6A2BB17EF70C}"/>
              </a:ext>
            </a:extLst>
          </p:cNvPr>
          <p:cNvSpPr>
            <a:spLocks noGrp="1"/>
          </p:cNvSpPr>
          <p:nvPr>
            <p:ph type="body" sz="quarter" idx="10"/>
          </p:nvPr>
        </p:nvSpPr>
        <p:spPr>
          <a:xfrm>
            <a:off x="594783" y="1377950"/>
            <a:ext cx="7454900" cy="2963863"/>
          </a:xfrm>
        </p:spPr>
        <p:txBody>
          <a:bodyPr>
            <a:normAutofit/>
          </a:bodyPr>
          <a:lstStyle>
            <a:lvl1pPr>
              <a:defRPr sz="2000">
                <a:solidFill>
                  <a:srgbClr val="4E4A49"/>
                </a:solidFill>
              </a:defRPr>
            </a:lvl1pPr>
            <a:lvl2pPr>
              <a:buSzPct val="90000"/>
              <a:defRPr sz="2000">
                <a:solidFill>
                  <a:srgbClr val="4E4A49"/>
                </a:solidFill>
              </a:defRPr>
            </a:lvl2pPr>
            <a:lvl4pPr marL="914400" indent="0">
              <a:buNone/>
              <a:defRPr/>
            </a:lvl4pPr>
          </a:lstStyle>
          <a:p>
            <a:pPr lvl="0"/>
            <a:r>
              <a:rPr lang="en-US"/>
              <a:t>Click to edit Master text styles</a:t>
            </a:r>
          </a:p>
          <a:p>
            <a:pPr lvl="1"/>
            <a:r>
              <a:rPr lang="en-US"/>
              <a:t>Second level</a:t>
            </a:r>
          </a:p>
        </p:txBody>
      </p:sp>
    </p:spTree>
    <p:custDataLst>
      <p:tags r:id="rId1"/>
    </p:custDataLst>
    <p:extLst>
      <p:ext uri="{BB962C8B-B14F-4D97-AF65-F5344CB8AC3E}">
        <p14:creationId xmlns:p14="http://schemas.microsoft.com/office/powerpoint/2010/main" val="35325705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BDIAH.ORG showcase">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13792A5-E7D4-46DE-B7F5-3F268A8E2EDE}"/>
              </a:ext>
            </a:extLst>
          </p:cNvPr>
          <p:cNvSpPr/>
          <p:nvPr userDrawn="1"/>
        </p:nvSpPr>
        <p:spPr>
          <a:xfrm>
            <a:off x="0" y="-17855"/>
            <a:ext cx="4572000" cy="520263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Slide Number Placeholder 5">
            <a:extLst>
              <a:ext uri="{FF2B5EF4-FFF2-40B4-BE49-F238E27FC236}">
                <a16:creationId xmlns:a16="http://schemas.microsoft.com/office/drawing/2014/main" id="{88625DB6-7E86-462C-949E-52F75E3CDF86}"/>
              </a:ext>
            </a:extLst>
          </p:cNvPr>
          <p:cNvSpPr>
            <a:spLocks noGrp="1"/>
          </p:cNvSpPr>
          <p:nvPr>
            <p:ph type="sldNum" sz="quarter" idx="4"/>
          </p:nvPr>
        </p:nvSpPr>
        <p:spPr>
          <a:xfrm>
            <a:off x="8353696" y="4947677"/>
            <a:ext cx="637903" cy="186148"/>
          </a:xfrm>
          <a:prstGeom prst="rect">
            <a:avLst/>
          </a:prstGeom>
        </p:spPr>
        <p:txBody>
          <a:bodyPr vert="horz" wrap="square"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22" name="Title Placeholder 1">
            <a:extLst>
              <a:ext uri="{FF2B5EF4-FFF2-40B4-BE49-F238E27FC236}">
                <a16:creationId xmlns:a16="http://schemas.microsoft.com/office/drawing/2014/main" id="{9C37F44E-8354-4F18-BAC0-C4ABB9774C71}"/>
              </a:ext>
            </a:extLst>
          </p:cNvPr>
          <p:cNvSpPr>
            <a:spLocks noGrp="1"/>
          </p:cNvSpPr>
          <p:nvPr>
            <p:ph type="title"/>
          </p:nvPr>
        </p:nvSpPr>
        <p:spPr>
          <a:xfrm>
            <a:off x="0" y="4332243"/>
            <a:ext cx="3487509" cy="461665"/>
          </a:xfrm>
          <a:prstGeom prst="rect">
            <a:avLst/>
          </a:prstGeom>
        </p:spPr>
        <p:txBody>
          <a:bodyPr vert="horz" wrap="square" lIns="91440" tIns="45720" rIns="91440" bIns="45720" rtlCol="0" anchor="ctr" anchorCtr="0">
            <a:spAutoFit/>
          </a:bodyPr>
          <a:lstStyle>
            <a:lvl1pPr algn="ctr">
              <a:defRPr b="1">
                <a:solidFill>
                  <a:schemeClr val="bg1"/>
                </a:solidFill>
              </a:defRPr>
            </a:lvl1pPr>
          </a:lstStyle>
          <a:p>
            <a:r>
              <a:rPr lang="en-US"/>
              <a:t>Click to edit Master title style</a:t>
            </a:r>
          </a:p>
        </p:txBody>
      </p:sp>
    </p:spTree>
    <p:custDataLst>
      <p:tags r:id="rId1"/>
    </p:custDataLst>
    <p:extLst>
      <p:ext uri="{BB962C8B-B14F-4D97-AF65-F5344CB8AC3E}">
        <p14:creationId xmlns:p14="http://schemas.microsoft.com/office/powerpoint/2010/main" val="25007083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BDIAH.ORG showcase">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13792A5-E7D4-46DE-B7F5-3F268A8E2EDE}"/>
              </a:ext>
            </a:extLst>
          </p:cNvPr>
          <p:cNvSpPr/>
          <p:nvPr userDrawn="1"/>
        </p:nvSpPr>
        <p:spPr>
          <a:xfrm>
            <a:off x="0" y="-17855"/>
            <a:ext cx="4572000" cy="5202630"/>
          </a:xfrm>
          <a:prstGeom prst="rect">
            <a:avLst/>
          </a:prstGeom>
          <a:solidFill>
            <a:srgbClr val="8D8B8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Slide Number Placeholder 5">
            <a:extLst>
              <a:ext uri="{FF2B5EF4-FFF2-40B4-BE49-F238E27FC236}">
                <a16:creationId xmlns:a16="http://schemas.microsoft.com/office/drawing/2014/main" id="{88625DB6-7E86-462C-949E-52F75E3CDF86}"/>
              </a:ext>
            </a:extLst>
          </p:cNvPr>
          <p:cNvSpPr>
            <a:spLocks noGrp="1"/>
          </p:cNvSpPr>
          <p:nvPr>
            <p:ph type="sldNum" sz="quarter" idx="4"/>
          </p:nvPr>
        </p:nvSpPr>
        <p:spPr>
          <a:xfrm>
            <a:off x="8353696" y="4947677"/>
            <a:ext cx="637903" cy="186148"/>
          </a:xfrm>
          <a:prstGeom prst="rect">
            <a:avLst/>
          </a:prstGeom>
        </p:spPr>
        <p:txBody>
          <a:bodyPr vert="horz" wrap="square"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22" name="Title Placeholder 1">
            <a:extLst>
              <a:ext uri="{FF2B5EF4-FFF2-40B4-BE49-F238E27FC236}">
                <a16:creationId xmlns:a16="http://schemas.microsoft.com/office/drawing/2014/main" id="{9C37F44E-8354-4F18-BAC0-C4ABB9774C71}"/>
              </a:ext>
            </a:extLst>
          </p:cNvPr>
          <p:cNvSpPr>
            <a:spLocks noGrp="1"/>
          </p:cNvSpPr>
          <p:nvPr>
            <p:ph type="title"/>
          </p:nvPr>
        </p:nvSpPr>
        <p:spPr>
          <a:xfrm>
            <a:off x="0" y="4332243"/>
            <a:ext cx="3487509" cy="461665"/>
          </a:xfrm>
          <a:prstGeom prst="rect">
            <a:avLst/>
          </a:prstGeom>
        </p:spPr>
        <p:txBody>
          <a:bodyPr vert="horz" wrap="square" lIns="91440" tIns="45720" rIns="91440" bIns="45720" rtlCol="0" anchor="ctr" anchorCtr="0">
            <a:spAutoFit/>
          </a:bodyPr>
          <a:lstStyle>
            <a:lvl1pPr algn="ctr">
              <a:defRPr b="1">
                <a:solidFill>
                  <a:schemeClr val="bg1"/>
                </a:solidFill>
              </a:defRPr>
            </a:lvl1pPr>
          </a:lstStyle>
          <a:p>
            <a:r>
              <a:rPr lang="en-US"/>
              <a:t>Click to edit Master title style</a:t>
            </a:r>
          </a:p>
        </p:txBody>
      </p:sp>
    </p:spTree>
    <p:custDataLst>
      <p:tags r:id="rId1"/>
    </p:custDataLst>
    <p:extLst>
      <p:ext uri="{BB962C8B-B14F-4D97-AF65-F5344CB8AC3E}">
        <p14:creationId xmlns:p14="http://schemas.microsoft.com/office/powerpoint/2010/main" val="1168716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cxnSp>
        <p:nvCxnSpPr>
          <p:cNvPr id="209" name="Straight Connector 208">
            <a:extLst>
              <a:ext uri="{FF2B5EF4-FFF2-40B4-BE49-F238E27FC236}">
                <a16:creationId xmlns:a16="http://schemas.microsoft.com/office/drawing/2014/main" id="{81905C97-585B-89BC-DAC0-02BB62D32D04}"/>
              </a:ext>
            </a:extLst>
          </p:cNvPr>
          <p:cNvCxnSpPr>
            <a:cxnSpLocks/>
          </p:cNvCxnSpPr>
          <p:nvPr userDrawn="1"/>
        </p:nvCxnSpPr>
        <p:spPr>
          <a:xfrm>
            <a:off x="8705671" y="217648"/>
            <a:ext cx="0" cy="1464646"/>
          </a:xfrm>
          <a:prstGeom prst="line">
            <a:avLst/>
          </a:prstGeom>
          <a:ln w="28575">
            <a:solidFill>
              <a:schemeClr val="tx2"/>
            </a:solidFill>
            <a:prstDash val="solid"/>
            <a:headEnd type="triangle" w="lg" len="med"/>
            <a:tailEnd type="none" w="sm" len="sm"/>
          </a:ln>
        </p:spPr>
        <p:style>
          <a:lnRef idx="1">
            <a:schemeClr val="accent1"/>
          </a:lnRef>
          <a:fillRef idx="0">
            <a:schemeClr val="accent1"/>
          </a:fillRef>
          <a:effectRef idx="0">
            <a:schemeClr val="accent1"/>
          </a:effectRef>
          <a:fontRef idx="minor">
            <a:schemeClr val="tx1"/>
          </a:fontRef>
        </p:style>
      </p:cxnSp>
      <p:cxnSp>
        <p:nvCxnSpPr>
          <p:cNvPr id="208" name="Straight Connector 207">
            <a:extLst>
              <a:ext uri="{FF2B5EF4-FFF2-40B4-BE49-F238E27FC236}">
                <a16:creationId xmlns:a16="http://schemas.microsoft.com/office/drawing/2014/main" id="{68BF61AA-AB49-AFB8-34BC-3F645E6DE920}"/>
              </a:ext>
            </a:extLst>
          </p:cNvPr>
          <p:cNvCxnSpPr>
            <a:cxnSpLocks/>
          </p:cNvCxnSpPr>
          <p:nvPr userDrawn="1"/>
        </p:nvCxnSpPr>
        <p:spPr>
          <a:xfrm>
            <a:off x="6574367" y="217648"/>
            <a:ext cx="0" cy="1464646"/>
          </a:xfrm>
          <a:prstGeom prst="line">
            <a:avLst/>
          </a:prstGeom>
          <a:ln w="28575">
            <a:solidFill>
              <a:schemeClr val="tx2"/>
            </a:solidFill>
            <a:prstDash val="solid"/>
            <a:headEnd type="triangle" w="lg" len="med"/>
            <a:tailEnd type="none" w="sm" len="sm"/>
          </a:ln>
        </p:spPr>
        <p:style>
          <a:lnRef idx="1">
            <a:schemeClr val="accent1"/>
          </a:lnRef>
          <a:fillRef idx="0">
            <a:schemeClr val="accent1"/>
          </a:fillRef>
          <a:effectRef idx="0">
            <a:schemeClr val="accent1"/>
          </a:effectRef>
          <a:fontRef idx="minor">
            <a:schemeClr val="tx1"/>
          </a:fontRef>
        </p:style>
      </p:cxnSp>
      <p:cxnSp>
        <p:nvCxnSpPr>
          <p:cNvPr id="207" name="Straight Connector 206">
            <a:extLst>
              <a:ext uri="{FF2B5EF4-FFF2-40B4-BE49-F238E27FC236}">
                <a16:creationId xmlns:a16="http://schemas.microsoft.com/office/drawing/2014/main" id="{9982CAB0-1A07-15BB-C963-6D5E7E70E2FE}"/>
              </a:ext>
            </a:extLst>
          </p:cNvPr>
          <p:cNvCxnSpPr>
            <a:cxnSpLocks/>
          </p:cNvCxnSpPr>
          <p:nvPr userDrawn="1"/>
        </p:nvCxnSpPr>
        <p:spPr>
          <a:xfrm>
            <a:off x="4375817" y="217648"/>
            <a:ext cx="0" cy="1464646"/>
          </a:xfrm>
          <a:prstGeom prst="line">
            <a:avLst/>
          </a:prstGeom>
          <a:ln w="28575">
            <a:solidFill>
              <a:schemeClr val="tx2"/>
            </a:solidFill>
            <a:prstDash val="solid"/>
            <a:headEnd type="triangle" w="lg" len="med"/>
            <a:tailEnd type="none" w="sm" len="sm"/>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4B75C4CF-6EED-DA36-7F5C-F61572E0340E}"/>
              </a:ext>
            </a:extLst>
          </p:cNvPr>
          <p:cNvSpPr/>
          <p:nvPr userDrawn="1"/>
        </p:nvSpPr>
        <p:spPr>
          <a:xfrm>
            <a:off x="-5912" y="1504352"/>
            <a:ext cx="9149912" cy="3672434"/>
          </a:xfrm>
          <a:prstGeom prst="rect">
            <a:avLst/>
          </a:prstGeom>
          <a:solidFill>
            <a:srgbClr val="D2F5FF">
              <a:alpha val="4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204" name="Straight Connector 203">
            <a:extLst>
              <a:ext uri="{FF2B5EF4-FFF2-40B4-BE49-F238E27FC236}">
                <a16:creationId xmlns:a16="http://schemas.microsoft.com/office/drawing/2014/main" id="{66B58553-A2EB-99B7-749D-776A9152BB2E}"/>
              </a:ext>
            </a:extLst>
          </p:cNvPr>
          <p:cNvCxnSpPr>
            <a:cxnSpLocks/>
          </p:cNvCxnSpPr>
          <p:nvPr userDrawn="1"/>
        </p:nvCxnSpPr>
        <p:spPr>
          <a:xfrm>
            <a:off x="2218642" y="217648"/>
            <a:ext cx="0" cy="1680919"/>
          </a:xfrm>
          <a:prstGeom prst="line">
            <a:avLst/>
          </a:prstGeom>
          <a:ln w="28575">
            <a:solidFill>
              <a:schemeClr val="tx2"/>
            </a:solidFill>
            <a:prstDash val="solid"/>
            <a:headEnd type="triangle" w="lg" len="med"/>
            <a:tailEnd type="none" w="sm" len="sm"/>
          </a:ln>
        </p:spPr>
        <p:style>
          <a:lnRef idx="1">
            <a:schemeClr val="accent1"/>
          </a:lnRef>
          <a:fillRef idx="0">
            <a:schemeClr val="accent1"/>
          </a:fillRef>
          <a:effectRef idx="0">
            <a:schemeClr val="accent1"/>
          </a:effectRef>
          <a:fontRef idx="minor">
            <a:schemeClr val="tx1"/>
          </a:fontRef>
        </p:style>
      </p:cxnSp>
      <p:pic>
        <p:nvPicPr>
          <p:cNvPr id="9" name="Graphic 8" descr="Target with solid fill">
            <a:extLst>
              <a:ext uri="{FF2B5EF4-FFF2-40B4-BE49-F238E27FC236}">
                <a16:creationId xmlns:a16="http://schemas.microsoft.com/office/drawing/2014/main" id="{FB812C70-91BA-628C-3037-6DF233BD7F47}"/>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36742" y="1573411"/>
            <a:ext cx="205740" cy="207391"/>
          </a:xfrm>
          <a:prstGeom prst="rect">
            <a:avLst/>
          </a:prstGeom>
        </p:spPr>
      </p:pic>
      <p:grpSp>
        <p:nvGrpSpPr>
          <p:cNvPr id="175" name="Group 174">
            <a:extLst>
              <a:ext uri="{FF2B5EF4-FFF2-40B4-BE49-F238E27FC236}">
                <a16:creationId xmlns:a16="http://schemas.microsoft.com/office/drawing/2014/main" id="{BA760758-77F5-9F9E-294B-41BE9E28EF32}"/>
              </a:ext>
            </a:extLst>
          </p:cNvPr>
          <p:cNvGrpSpPr/>
          <p:nvPr userDrawn="1"/>
        </p:nvGrpSpPr>
        <p:grpSpPr>
          <a:xfrm>
            <a:off x="299460" y="1840960"/>
            <a:ext cx="2093381" cy="1190131"/>
            <a:chOff x="421079" y="2421777"/>
            <a:chExt cx="2791174" cy="1574209"/>
          </a:xfrm>
        </p:grpSpPr>
        <p:sp>
          <p:nvSpPr>
            <p:cNvPr id="33" name="Rectangle 32">
              <a:extLst>
                <a:ext uri="{FF2B5EF4-FFF2-40B4-BE49-F238E27FC236}">
                  <a16:creationId xmlns:a16="http://schemas.microsoft.com/office/drawing/2014/main" id="{9EB2EDCA-119C-B7FA-038E-31A58C5E469D}"/>
                </a:ext>
              </a:extLst>
            </p:cNvPr>
            <p:cNvSpPr/>
            <p:nvPr userDrawn="1"/>
          </p:nvSpPr>
          <p:spPr>
            <a:xfrm>
              <a:off x="421079" y="2483186"/>
              <a:ext cx="2743200" cy="1463040"/>
            </a:xfrm>
            <a:prstGeom prst="rect">
              <a:avLst/>
            </a:prstGeom>
            <a:solidFill>
              <a:schemeClr val="bg1"/>
            </a:solidFill>
            <a:ln>
              <a:solidFill>
                <a:schemeClr val="accent5">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50" dirty="0">
                <a:solidFill>
                  <a:schemeClr val="tx1"/>
                </a:solidFill>
              </a:endParaRPr>
            </a:p>
          </p:txBody>
        </p:sp>
        <p:sp>
          <p:nvSpPr>
            <p:cNvPr id="34" name="TextBox 33">
              <a:extLst>
                <a:ext uri="{FF2B5EF4-FFF2-40B4-BE49-F238E27FC236}">
                  <a16:creationId xmlns:a16="http://schemas.microsoft.com/office/drawing/2014/main" id="{97ACDFE7-206B-3E26-15AD-426A06310797}"/>
                </a:ext>
              </a:extLst>
            </p:cNvPr>
            <p:cNvSpPr txBox="1"/>
            <p:nvPr userDrawn="1"/>
          </p:nvSpPr>
          <p:spPr>
            <a:xfrm rot="16200000">
              <a:off x="2389597" y="3211688"/>
              <a:ext cx="1199264" cy="369332"/>
            </a:xfrm>
            <a:prstGeom prst="rect">
              <a:avLst/>
            </a:prstGeom>
            <a:noFill/>
          </p:spPr>
          <p:txBody>
            <a:bodyPr vert="horz" wrap="square">
              <a:spAutoFit/>
            </a:bodyPr>
            <a:lstStyle/>
            <a:p>
              <a:pPr algn="ctr"/>
              <a:r>
                <a:rPr lang="en-US" sz="600" spc="225" dirty="0">
                  <a:solidFill>
                    <a:schemeClr val="accent5">
                      <a:lumMod val="90000"/>
                      <a:lumOff val="10000"/>
                    </a:schemeClr>
                  </a:solidFill>
                  <a:latin typeface="Franklin Gothic Book" panose="020B0503020102020204" pitchFamily="34" charset="0"/>
                  <a:cs typeface="Arial" panose="020B0604020202020204" pitchFamily="34" charset="0"/>
                </a:rPr>
                <a:t>CORE INDICATOR</a:t>
              </a:r>
            </a:p>
          </p:txBody>
        </p:sp>
        <p:grpSp>
          <p:nvGrpSpPr>
            <p:cNvPr id="174" name="Group 173">
              <a:extLst>
                <a:ext uri="{FF2B5EF4-FFF2-40B4-BE49-F238E27FC236}">
                  <a16:creationId xmlns:a16="http://schemas.microsoft.com/office/drawing/2014/main" id="{2D17E8CD-A487-1761-6097-BACB1FC3153F}"/>
                </a:ext>
              </a:extLst>
            </p:cNvPr>
            <p:cNvGrpSpPr/>
            <p:nvPr userDrawn="1"/>
          </p:nvGrpSpPr>
          <p:grpSpPr>
            <a:xfrm>
              <a:off x="2661540" y="2421777"/>
              <a:ext cx="550713" cy="590151"/>
              <a:chOff x="2661540" y="2421777"/>
              <a:chExt cx="550713" cy="590151"/>
            </a:xfrm>
          </p:grpSpPr>
          <p:sp>
            <p:nvSpPr>
              <p:cNvPr id="37" name="Isosceles Triangle 30">
                <a:extLst>
                  <a:ext uri="{FF2B5EF4-FFF2-40B4-BE49-F238E27FC236}">
                    <a16:creationId xmlns:a16="http://schemas.microsoft.com/office/drawing/2014/main" id="{AE86ABEC-AAFD-8134-3701-A34FBC37BB3A}"/>
                  </a:ext>
                </a:extLst>
              </p:cNvPr>
              <p:cNvSpPr/>
              <p:nvPr/>
            </p:nvSpPr>
            <p:spPr>
              <a:xfrm rot="15431948">
                <a:off x="2641821" y="2441496"/>
                <a:ext cx="590151" cy="550713"/>
              </a:xfrm>
              <a:custGeom>
                <a:avLst/>
                <a:gdLst>
                  <a:gd name="connsiteX0" fmla="*/ 0 w 371846"/>
                  <a:gd name="connsiteY0" fmla="*/ 462535 h 462535"/>
                  <a:gd name="connsiteX1" fmla="*/ 371846 w 371846"/>
                  <a:gd name="connsiteY1" fmla="*/ 0 h 462535"/>
                  <a:gd name="connsiteX2" fmla="*/ 371846 w 371846"/>
                  <a:gd name="connsiteY2" fmla="*/ 462535 h 462535"/>
                  <a:gd name="connsiteX3" fmla="*/ 0 w 371846"/>
                  <a:gd name="connsiteY3" fmla="*/ 462535 h 462535"/>
                  <a:gd name="connsiteX0" fmla="*/ 0 w 397314"/>
                  <a:gd name="connsiteY0" fmla="*/ 462535 h 593759"/>
                  <a:gd name="connsiteX1" fmla="*/ 371846 w 397314"/>
                  <a:gd name="connsiteY1" fmla="*/ 0 h 593759"/>
                  <a:gd name="connsiteX2" fmla="*/ 397314 w 397314"/>
                  <a:gd name="connsiteY2" fmla="*/ 593759 h 593759"/>
                  <a:gd name="connsiteX3" fmla="*/ 0 w 397314"/>
                  <a:gd name="connsiteY3" fmla="*/ 462535 h 593759"/>
                  <a:gd name="connsiteX0" fmla="*/ 0 w 533370"/>
                  <a:gd name="connsiteY0" fmla="*/ 402690 h 533914"/>
                  <a:gd name="connsiteX1" fmla="*/ 533370 w 533370"/>
                  <a:gd name="connsiteY1" fmla="*/ 0 h 533914"/>
                  <a:gd name="connsiteX2" fmla="*/ 397314 w 533370"/>
                  <a:gd name="connsiteY2" fmla="*/ 533914 h 533914"/>
                  <a:gd name="connsiteX3" fmla="*/ 0 w 533370"/>
                  <a:gd name="connsiteY3" fmla="*/ 402690 h 533914"/>
                  <a:gd name="connsiteX0" fmla="*/ 0 w 533370"/>
                  <a:gd name="connsiteY0" fmla="*/ 402690 h 540146"/>
                  <a:gd name="connsiteX1" fmla="*/ 533370 w 533370"/>
                  <a:gd name="connsiteY1" fmla="*/ 0 h 540146"/>
                  <a:gd name="connsiteX2" fmla="*/ 421294 w 533370"/>
                  <a:gd name="connsiteY2" fmla="*/ 540146 h 540146"/>
                  <a:gd name="connsiteX3" fmla="*/ 0 w 533370"/>
                  <a:gd name="connsiteY3" fmla="*/ 402690 h 540146"/>
                  <a:gd name="connsiteX0" fmla="*/ 0 w 517383"/>
                  <a:gd name="connsiteY0" fmla="*/ 406845 h 544301"/>
                  <a:gd name="connsiteX1" fmla="*/ 517383 w 517383"/>
                  <a:gd name="connsiteY1" fmla="*/ 0 h 544301"/>
                  <a:gd name="connsiteX2" fmla="*/ 421294 w 517383"/>
                  <a:gd name="connsiteY2" fmla="*/ 544301 h 544301"/>
                  <a:gd name="connsiteX3" fmla="*/ 0 w 517383"/>
                  <a:gd name="connsiteY3" fmla="*/ 406845 h 544301"/>
                  <a:gd name="connsiteX0" fmla="*/ 0 w 522832"/>
                  <a:gd name="connsiteY0" fmla="*/ 434274 h 544301"/>
                  <a:gd name="connsiteX1" fmla="*/ 522832 w 522832"/>
                  <a:gd name="connsiteY1" fmla="*/ 0 h 544301"/>
                  <a:gd name="connsiteX2" fmla="*/ 426743 w 522832"/>
                  <a:gd name="connsiteY2" fmla="*/ 544301 h 544301"/>
                  <a:gd name="connsiteX3" fmla="*/ 0 w 522832"/>
                  <a:gd name="connsiteY3" fmla="*/ 434274 h 544301"/>
                  <a:gd name="connsiteX0" fmla="*/ 0 w 534332"/>
                  <a:gd name="connsiteY0" fmla="*/ 460272 h 570299"/>
                  <a:gd name="connsiteX1" fmla="*/ 534332 w 534332"/>
                  <a:gd name="connsiteY1" fmla="*/ 0 h 570299"/>
                  <a:gd name="connsiteX2" fmla="*/ 426743 w 534332"/>
                  <a:gd name="connsiteY2" fmla="*/ 570299 h 570299"/>
                  <a:gd name="connsiteX3" fmla="*/ 0 w 534332"/>
                  <a:gd name="connsiteY3" fmla="*/ 460272 h 570299"/>
                </a:gdLst>
                <a:ahLst/>
                <a:cxnLst>
                  <a:cxn ang="0">
                    <a:pos x="connsiteX0" y="connsiteY0"/>
                  </a:cxn>
                  <a:cxn ang="0">
                    <a:pos x="connsiteX1" y="connsiteY1"/>
                  </a:cxn>
                  <a:cxn ang="0">
                    <a:pos x="connsiteX2" y="connsiteY2"/>
                  </a:cxn>
                  <a:cxn ang="0">
                    <a:pos x="connsiteX3" y="connsiteY3"/>
                  </a:cxn>
                </a:cxnLst>
                <a:rect l="l" t="t" r="r" b="b"/>
                <a:pathLst>
                  <a:path w="534332" h="570299">
                    <a:moveTo>
                      <a:pt x="0" y="460272"/>
                    </a:moveTo>
                    <a:lnTo>
                      <a:pt x="534332" y="0"/>
                    </a:lnTo>
                    <a:lnTo>
                      <a:pt x="426743" y="570299"/>
                    </a:lnTo>
                    <a:lnTo>
                      <a:pt x="0" y="460272"/>
                    </a:lnTo>
                    <a:close/>
                  </a:path>
                </a:pathLst>
              </a:custGeom>
              <a:solidFill>
                <a:schemeClr val="accent5">
                  <a:lumMod val="90000"/>
                  <a:lumOff val="10000"/>
                </a:schemeClr>
              </a:solidFill>
              <a:ln>
                <a:solidFill>
                  <a:schemeClr val="accent5">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38" name="Graphic 37" descr="Speedometer Middle with solid fill">
                <a:extLst>
                  <a:ext uri="{FF2B5EF4-FFF2-40B4-BE49-F238E27FC236}">
                    <a16:creationId xmlns:a16="http://schemas.microsoft.com/office/drawing/2014/main" id="{EF8BE5B6-2BEC-F81B-3233-333DE59BA2D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61135" y="2481679"/>
                <a:ext cx="279391" cy="279391"/>
              </a:xfrm>
              <a:prstGeom prst="rect">
                <a:avLst/>
              </a:prstGeom>
            </p:spPr>
          </p:pic>
        </p:grpSp>
      </p:grpSp>
      <p:grpSp>
        <p:nvGrpSpPr>
          <p:cNvPr id="162" name="Group 161">
            <a:extLst>
              <a:ext uri="{FF2B5EF4-FFF2-40B4-BE49-F238E27FC236}">
                <a16:creationId xmlns:a16="http://schemas.microsoft.com/office/drawing/2014/main" id="{3EE40D07-9CD8-022B-2A1C-93189079496E}"/>
              </a:ext>
            </a:extLst>
          </p:cNvPr>
          <p:cNvGrpSpPr/>
          <p:nvPr userDrawn="1"/>
        </p:nvGrpSpPr>
        <p:grpSpPr>
          <a:xfrm>
            <a:off x="299461" y="3051107"/>
            <a:ext cx="2074550" cy="976906"/>
            <a:chOff x="338317" y="4016920"/>
            <a:chExt cx="2766068" cy="1292172"/>
          </a:xfrm>
        </p:grpSpPr>
        <p:sp>
          <p:nvSpPr>
            <p:cNvPr id="39" name="Rectangle 38">
              <a:extLst>
                <a:ext uri="{FF2B5EF4-FFF2-40B4-BE49-F238E27FC236}">
                  <a16:creationId xmlns:a16="http://schemas.microsoft.com/office/drawing/2014/main" id="{F2DEAECC-5CE2-17F3-BD4F-FDFEF847BDE5}"/>
                </a:ext>
              </a:extLst>
            </p:cNvPr>
            <p:cNvSpPr/>
            <p:nvPr userDrawn="1"/>
          </p:nvSpPr>
          <p:spPr>
            <a:xfrm>
              <a:off x="338317" y="4016920"/>
              <a:ext cx="2743199" cy="1273009"/>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1" name="TextBox 40">
              <a:extLst>
                <a:ext uri="{FF2B5EF4-FFF2-40B4-BE49-F238E27FC236}">
                  <a16:creationId xmlns:a16="http://schemas.microsoft.com/office/drawing/2014/main" id="{30EA3D67-004D-DBD3-70CE-F7E4C40956CB}"/>
                </a:ext>
              </a:extLst>
            </p:cNvPr>
            <p:cNvSpPr txBox="1"/>
            <p:nvPr userDrawn="1"/>
          </p:nvSpPr>
          <p:spPr>
            <a:xfrm rot="16200000">
              <a:off x="2298604" y="4503310"/>
              <a:ext cx="1273008" cy="338555"/>
            </a:xfrm>
            <a:prstGeom prst="rect">
              <a:avLst/>
            </a:prstGeom>
            <a:noFill/>
          </p:spPr>
          <p:txBody>
            <a:bodyPr vert="horz" wrap="square">
              <a:spAutoFit/>
            </a:bodyPr>
            <a:lstStyle/>
            <a:p>
              <a:pPr algn="ctr"/>
              <a:r>
                <a:rPr lang="en-US" sz="525" spc="225" dirty="0">
                  <a:solidFill>
                    <a:schemeClr val="accent4"/>
                  </a:solidFill>
                  <a:latin typeface="Franklin Gothic Book" panose="020B0503020102020204" pitchFamily="34" charset="0"/>
                  <a:cs typeface="Arial" panose="020B0604020202020204" pitchFamily="34" charset="0"/>
                </a:rPr>
                <a:t>INTERMEDIATE</a:t>
              </a:r>
            </a:p>
            <a:p>
              <a:pPr algn="ctr"/>
              <a:r>
                <a:rPr lang="en-US" sz="525" spc="225" dirty="0">
                  <a:solidFill>
                    <a:schemeClr val="accent4"/>
                  </a:solidFill>
                  <a:latin typeface="Franklin Gothic Book" panose="020B0503020102020204" pitchFamily="34" charset="0"/>
                  <a:cs typeface="Arial" panose="020B0604020202020204" pitchFamily="34" charset="0"/>
                </a:rPr>
                <a:t>INDICATOR</a:t>
              </a:r>
            </a:p>
          </p:txBody>
        </p:sp>
      </p:grpSp>
      <p:sp>
        <p:nvSpPr>
          <p:cNvPr id="46" name="TextBox 45">
            <a:extLst>
              <a:ext uri="{FF2B5EF4-FFF2-40B4-BE49-F238E27FC236}">
                <a16:creationId xmlns:a16="http://schemas.microsoft.com/office/drawing/2014/main" id="{3E4A7773-6336-29A0-81AA-129460723E20}"/>
              </a:ext>
            </a:extLst>
          </p:cNvPr>
          <p:cNvSpPr txBox="1"/>
          <p:nvPr userDrawn="1"/>
        </p:nvSpPr>
        <p:spPr>
          <a:xfrm>
            <a:off x="779965" y="324870"/>
            <a:ext cx="957038" cy="230832"/>
          </a:xfrm>
          <a:prstGeom prst="rect">
            <a:avLst/>
          </a:prstGeom>
          <a:noFill/>
        </p:spPr>
        <p:txBody>
          <a:bodyPr vert="horz" wrap="square">
            <a:spAutoFit/>
          </a:bodyPr>
          <a:lstStyle/>
          <a:p>
            <a:pPr algn="ctr"/>
            <a:r>
              <a:rPr lang="en-US" sz="900" b="1" spc="225" dirty="0">
                <a:latin typeface="Franklin Gothic Heavy" panose="020B0903020102020204" pitchFamily="34" charset="0"/>
                <a:cs typeface="Arial" panose="020B0604020202020204" pitchFamily="34" charset="0"/>
              </a:rPr>
              <a:t>REACH</a:t>
            </a:r>
            <a:endParaRPr lang="en-US" sz="900" b="1" spc="225" dirty="0">
              <a:solidFill>
                <a:schemeClr val="tx1"/>
              </a:solidFill>
              <a:latin typeface="Franklin Gothic Heavy" panose="020B0903020102020204" pitchFamily="34" charset="0"/>
              <a:cs typeface="Arial" panose="020B0604020202020204" pitchFamily="34" charset="0"/>
            </a:endParaRPr>
          </a:p>
        </p:txBody>
      </p:sp>
      <p:pic>
        <p:nvPicPr>
          <p:cNvPr id="50" name="Picture 49" descr="Icon&#10;&#10;Description automatically generated">
            <a:extLst>
              <a:ext uri="{FF2B5EF4-FFF2-40B4-BE49-F238E27FC236}">
                <a16:creationId xmlns:a16="http://schemas.microsoft.com/office/drawing/2014/main" id="{7FB9AF62-CE99-90B8-2564-49C42847D30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545159" y="522851"/>
            <a:ext cx="342900" cy="345652"/>
          </a:xfrm>
          <a:prstGeom prst="rect">
            <a:avLst/>
          </a:prstGeom>
        </p:spPr>
      </p:pic>
      <p:sp>
        <p:nvSpPr>
          <p:cNvPr id="51" name="TextBox 50">
            <a:extLst>
              <a:ext uri="{FF2B5EF4-FFF2-40B4-BE49-F238E27FC236}">
                <a16:creationId xmlns:a16="http://schemas.microsoft.com/office/drawing/2014/main" id="{E311CF4C-BE8B-B237-C271-9933229C7C05}"/>
              </a:ext>
            </a:extLst>
          </p:cNvPr>
          <p:cNvSpPr txBox="1"/>
          <p:nvPr userDrawn="1"/>
        </p:nvSpPr>
        <p:spPr>
          <a:xfrm>
            <a:off x="5043311" y="331016"/>
            <a:ext cx="957038" cy="230832"/>
          </a:xfrm>
          <a:prstGeom prst="rect">
            <a:avLst/>
          </a:prstGeom>
          <a:noFill/>
        </p:spPr>
        <p:txBody>
          <a:bodyPr vert="horz" wrap="square">
            <a:spAutoFit/>
          </a:bodyPr>
          <a:lstStyle/>
          <a:p>
            <a:pPr algn="ctr"/>
            <a:r>
              <a:rPr lang="en-US" sz="900" b="1" spc="225" dirty="0">
                <a:latin typeface="Franklin Gothic Heavy" panose="020B0903020102020204" pitchFamily="34" charset="0"/>
                <a:cs typeface="Arial" panose="020B0604020202020204" pitchFamily="34" charset="0"/>
              </a:rPr>
              <a:t>PREVENT</a:t>
            </a:r>
            <a:endParaRPr lang="en-US" sz="900" b="1" spc="225" dirty="0">
              <a:solidFill>
                <a:schemeClr val="tx1"/>
              </a:solidFill>
              <a:latin typeface="Franklin Gothic Heavy" panose="020B0903020102020204" pitchFamily="34" charset="0"/>
              <a:cs typeface="Arial" panose="020B0604020202020204" pitchFamily="34" charset="0"/>
            </a:endParaRPr>
          </a:p>
        </p:txBody>
      </p:sp>
      <p:sp>
        <p:nvSpPr>
          <p:cNvPr id="52" name="TextBox 51">
            <a:extLst>
              <a:ext uri="{FF2B5EF4-FFF2-40B4-BE49-F238E27FC236}">
                <a16:creationId xmlns:a16="http://schemas.microsoft.com/office/drawing/2014/main" id="{8C09AC43-870E-4650-5BDC-120F5C2C1EAF}"/>
              </a:ext>
            </a:extLst>
          </p:cNvPr>
          <p:cNvSpPr txBox="1"/>
          <p:nvPr userDrawn="1"/>
        </p:nvSpPr>
        <p:spPr>
          <a:xfrm>
            <a:off x="7246671" y="331016"/>
            <a:ext cx="1053288" cy="230832"/>
          </a:xfrm>
          <a:prstGeom prst="rect">
            <a:avLst/>
          </a:prstGeom>
          <a:noFill/>
        </p:spPr>
        <p:txBody>
          <a:bodyPr vert="horz" wrap="square">
            <a:spAutoFit/>
          </a:bodyPr>
          <a:lstStyle/>
          <a:p>
            <a:pPr algn="ctr"/>
            <a:r>
              <a:rPr lang="en-US" sz="900" b="1" spc="225" dirty="0">
                <a:latin typeface="Franklin Gothic Heavy" panose="020B0903020102020204" pitchFamily="34" charset="0"/>
                <a:cs typeface="Arial" panose="020B0604020202020204" pitchFamily="34" charset="0"/>
              </a:rPr>
              <a:t>SUSTAIN</a:t>
            </a:r>
            <a:endParaRPr lang="en-US" sz="900" b="1" spc="225" dirty="0">
              <a:solidFill>
                <a:schemeClr val="tx1"/>
              </a:solidFill>
              <a:latin typeface="Franklin Gothic Heavy" panose="020B0903020102020204" pitchFamily="34" charset="0"/>
              <a:cs typeface="Arial" panose="020B0604020202020204" pitchFamily="34" charset="0"/>
            </a:endParaRPr>
          </a:p>
        </p:txBody>
      </p:sp>
      <p:sp>
        <p:nvSpPr>
          <p:cNvPr id="58" name="Rectangle 57">
            <a:extLst>
              <a:ext uri="{FF2B5EF4-FFF2-40B4-BE49-F238E27FC236}">
                <a16:creationId xmlns:a16="http://schemas.microsoft.com/office/drawing/2014/main" id="{521C8550-5035-5923-1C6F-0F917FDE172C}"/>
              </a:ext>
            </a:extLst>
          </p:cNvPr>
          <p:cNvSpPr/>
          <p:nvPr/>
        </p:nvSpPr>
        <p:spPr>
          <a:xfrm>
            <a:off x="318744" y="967849"/>
            <a:ext cx="2057400" cy="553043"/>
          </a:xfrm>
          <a:prstGeom prst="rect">
            <a:avLst/>
          </a:prstGeom>
          <a:solidFill>
            <a:schemeClr val="bg1"/>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accent5"/>
              </a:solidFill>
            </a:endParaRPr>
          </a:p>
        </p:txBody>
      </p:sp>
      <p:sp>
        <p:nvSpPr>
          <p:cNvPr id="60" name="Arrow: Down 59">
            <a:extLst>
              <a:ext uri="{FF2B5EF4-FFF2-40B4-BE49-F238E27FC236}">
                <a16:creationId xmlns:a16="http://schemas.microsoft.com/office/drawing/2014/main" id="{D58DD18B-C58B-47E3-3B44-28E4C1EEF384}"/>
              </a:ext>
            </a:extLst>
          </p:cNvPr>
          <p:cNvSpPr/>
          <p:nvPr/>
        </p:nvSpPr>
        <p:spPr>
          <a:xfrm flipV="1">
            <a:off x="388917" y="1077108"/>
            <a:ext cx="137160" cy="138261"/>
          </a:xfrm>
          <a:prstGeom prst="down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5" name="Flowchart: Off-page Connector 54">
            <a:extLst>
              <a:ext uri="{FF2B5EF4-FFF2-40B4-BE49-F238E27FC236}">
                <a16:creationId xmlns:a16="http://schemas.microsoft.com/office/drawing/2014/main" id="{90F356E9-DBAE-D98C-0EA8-9E17DF1C446B}"/>
              </a:ext>
            </a:extLst>
          </p:cNvPr>
          <p:cNvSpPr/>
          <p:nvPr/>
        </p:nvSpPr>
        <p:spPr>
          <a:xfrm flipV="1">
            <a:off x="305090" y="1373258"/>
            <a:ext cx="2084529" cy="414782"/>
          </a:xfrm>
          <a:prstGeom prst="flowChartOffpageConnector">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6" name="TextBox 55">
            <a:extLst>
              <a:ext uri="{FF2B5EF4-FFF2-40B4-BE49-F238E27FC236}">
                <a16:creationId xmlns:a16="http://schemas.microsoft.com/office/drawing/2014/main" id="{CF3E130B-4491-7203-644F-D09BBD012607}"/>
              </a:ext>
            </a:extLst>
          </p:cNvPr>
          <p:cNvSpPr txBox="1"/>
          <p:nvPr/>
        </p:nvSpPr>
        <p:spPr>
          <a:xfrm>
            <a:off x="474634" y="1465936"/>
            <a:ext cx="1724306" cy="346249"/>
          </a:xfrm>
          <a:prstGeom prst="rect">
            <a:avLst/>
          </a:prstGeom>
          <a:noFill/>
        </p:spPr>
        <p:txBody>
          <a:bodyPr wrap="square">
            <a:spAutoFit/>
          </a:bodyPr>
          <a:lstStyle/>
          <a:p>
            <a:pPr algn="ctr"/>
            <a:r>
              <a:rPr lang="en-US" sz="825" dirty="0">
                <a:solidFill>
                  <a:schemeClr val="bg1"/>
                </a:solidFill>
                <a:latin typeface="Franklin Gothic Book" panose="020B0503020102020204" pitchFamily="34" charset="0"/>
              </a:rPr>
              <a:t>Treat 40 million people </a:t>
            </a:r>
            <a:br>
              <a:rPr lang="en-US" sz="825" dirty="0">
                <a:solidFill>
                  <a:schemeClr val="bg1"/>
                </a:solidFill>
                <a:latin typeface="Franklin Gothic Book" panose="020B0503020102020204" pitchFamily="34" charset="0"/>
              </a:rPr>
            </a:br>
            <a:r>
              <a:rPr lang="en-US" sz="825" dirty="0">
                <a:solidFill>
                  <a:schemeClr val="bg1"/>
                </a:solidFill>
                <a:latin typeface="Franklin Gothic Book" panose="020B0503020102020204" pitchFamily="34" charset="0"/>
              </a:rPr>
              <a:t>by 2022</a:t>
            </a:r>
          </a:p>
        </p:txBody>
      </p:sp>
      <p:pic>
        <p:nvPicPr>
          <p:cNvPr id="57" name="Graphic 56">
            <a:extLst>
              <a:ext uri="{FF2B5EF4-FFF2-40B4-BE49-F238E27FC236}">
                <a16:creationId xmlns:a16="http://schemas.microsoft.com/office/drawing/2014/main" id="{DA9F8DC4-2E9B-BFA6-937A-EE02DFA27825}"/>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59693" y="1526592"/>
            <a:ext cx="232361" cy="199042"/>
          </a:xfrm>
          <a:prstGeom prst="rect">
            <a:avLst/>
          </a:prstGeom>
        </p:spPr>
      </p:pic>
      <p:sp>
        <p:nvSpPr>
          <p:cNvPr id="66" name="Rectangle 65">
            <a:extLst>
              <a:ext uri="{FF2B5EF4-FFF2-40B4-BE49-F238E27FC236}">
                <a16:creationId xmlns:a16="http://schemas.microsoft.com/office/drawing/2014/main" id="{8FBC2249-521F-578C-C61F-B447F5AA4F58}"/>
              </a:ext>
            </a:extLst>
          </p:cNvPr>
          <p:cNvSpPr/>
          <p:nvPr/>
        </p:nvSpPr>
        <p:spPr>
          <a:xfrm>
            <a:off x="2462190" y="967849"/>
            <a:ext cx="2057400" cy="553043"/>
          </a:xfrm>
          <a:prstGeom prst="rect">
            <a:avLst/>
          </a:prstGeom>
          <a:solidFill>
            <a:schemeClr val="bg1"/>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8" name="Arrow: Down 67">
            <a:extLst>
              <a:ext uri="{FF2B5EF4-FFF2-40B4-BE49-F238E27FC236}">
                <a16:creationId xmlns:a16="http://schemas.microsoft.com/office/drawing/2014/main" id="{DD7B2E8C-D796-F66D-7432-22CD17AFCF3E}"/>
              </a:ext>
            </a:extLst>
          </p:cNvPr>
          <p:cNvSpPr/>
          <p:nvPr/>
        </p:nvSpPr>
        <p:spPr>
          <a:xfrm flipV="1">
            <a:off x="2557986" y="1077108"/>
            <a:ext cx="137160" cy="138261"/>
          </a:xfrm>
          <a:prstGeom prst="downArrow">
            <a:avLst>
              <a:gd name="adj1" fmla="val 50000"/>
              <a:gd name="adj2"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3" name="Flowchart: Off-page Connector 62">
            <a:extLst>
              <a:ext uri="{FF2B5EF4-FFF2-40B4-BE49-F238E27FC236}">
                <a16:creationId xmlns:a16="http://schemas.microsoft.com/office/drawing/2014/main" id="{C82F18FA-739D-35B3-8542-AC8899F47EB0}"/>
              </a:ext>
            </a:extLst>
          </p:cNvPr>
          <p:cNvSpPr/>
          <p:nvPr/>
        </p:nvSpPr>
        <p:spPr>
          <a:xfrm flipV="1">
            <a:off x="2449437" y="1395794"/>
            <a:ext cx="2084529" cy="414782"/>
          </a:xfrm>
          <a:prstGeom prst="flowChartOffpageConnector">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dirty="0">
              <a:solidFill>
                <a:schemeClr val="bg1"/>
              </a:solidFill>
              <a:latin typeface="Franklin Gothic Heavy" panose="020B0903020102020204" pitchFamily="34" charset="0"/>
            </a:endParaRPr>
          </a:p>
        </p:txBody>
      </p:sp>
      <p:sp>
        <p:nvSpPr>
          <p:cNvPr id="64" name="TextBox 63">
            <a:extLst>
              <a:ext uri="{FF2B5EF4-FFF2-40B4-BE49-F238E27FC236}">
                <a16:creationId xmlns:a16="http://schemas.microsoft.com/office/drawing/2014/main" id="{66C1D3C7-23DD-FA31-B8A8-6674DF13533E}"/>
              </a:ext>
            </a:extLst>
          </p:cNvPr>
          <p:cNvSpPr txBox="1"/>
          <p:nvPr/>
        </p:nvSpPr>
        <p:spPr>
          <a:xfrm>
            <a:off x="2909932" y="1535207"/>
            <a:ext cx="1349624" cy="219291"/>
          </a:xfrm>
          <a:prstGeom prst="rect">
            <a:avLst/>
          </a:prstGeom>
          <a:noFill/>
        </p:spPr>
        <p:txBody>
          <a:bodyPr wrap="square">
            <a:spAutoFit/>
          </a:bodyPr>
          <a:lstStyle/>
          <a:p>
            <a:pPr algn="ctr"/>
            <a:r>
              <a:rPr lang="en-US" sz="825" dirty="0">
                <a:solidFill>
                  <a:schemeClr val="bg1"/>
                </a:solidFill>
                <a:latin typeface="Franklin Gothic Book" panose="020B0503020102020204" pitchFamily="34" charset="0"/>
              </a:rPr>
              <a:t>Treat success 90%</a:t>
            </a:r>
          </a:p>
        </p:txBody>
      </p:sp>
      <p:pic>
        <p:nvPicPr>
          <p:cNvPr id="65" name="Graphic 64">
            <a:extLst>
              <a:ext uri="{FF2B5EF4-FFF2-40B4-BE49-F238E27FC236}">
                <a16:creationId xmlns:a16="http://schemas.microsoft.com/office/drawing/2014/main" id="{C61AD173-7256-91AE-F364-E40144BE15F9}"/>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543202" y="1533947"/>
            <a:ext cx="232361" cy="199042"/>
          </a:xfrm>
          <a:prstGeom prst="rect">
            <a:avLst/>
          </a:prstGeom>
        </p:spPr>
      </p:pic>
      <p:sp>
        <p:nvSpPr>
          <p:cNvPr id="74" name="Rectangle 73">
            <a:extLst>
              <a:ext uri="{FF2B5EF4-FFF2-40B4-BE49-F238E27FC236}">
                <a16:creationId xmlns:a16="http://schemas.microsoft.com/office/drawing/2014/main" id="{B32C7190-C15A-3D3E-B689-6215F7139133}"/>
              </a:ext>
            </a:extLst>
          </p:cNvPr>
          <p:cNvSpPr/>
          <p:nvPr/>
        </p:nvSpPr>
        <p:spPr>
          <a:xfrm>
            <a:off x="4632027" y="967849"/>
            <a:ext cx="2052285" cy="553043"/>
          </a:xfrm>
          <a:prstGeom prst="rect">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76" name="Arrow: Down 75">
            <a:extLst>
              <a:ext uri="{FF2B5EF4-FFF2-40B4-BE49-F238E27FC236}">
                <a16:creationId xmlns:a16="http://schemas.microsoft.com/office/drawing/2014/main" id="{3551E99A-97EA-D2CB-A1A8-7D4B2CB95F97}"/>
              </a:ext>
            </a:extLst>
          </p:cNvPr>
          <p:cNvSpPr/>
          <p:nvPr/>
        </p:nvSpPr>
        <p:spPr>
          <a:xfrm flipV="1">
            <a:off x="4736267" y="1077108"/>
            <a:ext cx="137160" cy="138261"/>
          </a:xfrm>
          <a:prstGeom prst="down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1" name="Flowchart: Off-page Connector 70">
            <a:extLst>
              <a:ext uri="{FF2B5EF4-FFF2-40B4-BE49-F238E27FC236}">
                <a16:creationId xmlns:a16="http://schemas.microsoft.com/office/drawing/2014/main" id="{A12FE00C-A68A-D948-361F-C296746EB7E2}"/>
              </a:ext>
            </a:extLst>
          </p:cNvPr>
          <p:cNvSpPr/>
          <p:nvPr/>
        </p:nvSpPr>
        <p:spPr>
          <a:xfrm flipV="1">
            <a:off x="4616383" y="1395794"/>
            <a:ext cx="2084832" cy="414782"/>
          </a:xfrm>
          <a:prstGeom prst="flowChartOffpage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dirty="0">
              <a:solidFill>
                <a:schemeClr val="bg1"/>
              </a:solidFill>
              <a:latin typeface="Franklin Gothic Heavy" panose="020B0903020102020204" pitchFamily="34" charset="0"/>
            </a:endParaRPr>
          </a:p>
        </p:txBody>
      </p:sp>
      <p:sp>
        <p:nvSpPr>
          <p:cNvPr id="72" name="TextBox 71">
            <a:extLst>
              <a:ext uri="{FF2B5EF4-FFF2-40B4-BE49-F238E27FC236}">
                <a16:creationId xmlns:a16="http://schemas.microsoft.com/office/drawing/2014/main" id="{DF4CAA7F-281F-4724-4A27-B50303301DDA}"/>
              </a:ext>
            </a:extLst>
          </p:cNvPr>
          <p:cNvSpPr txBox="1"/>
          <p:nvPr/>
        </p:nvSpPr>
        <p:spPr>
          <a:xfrm>
            <a:off x="4893001" y="1471511"/>
            <a:ext cx="1665083" cy="346249"/>
          </a:xfrm>
          <a:prstGeom prst="rect">
            <a:avLst/>
          </a:prstGeom>
          <a:noFill/>
        </p:spPr>
        <p:txBody>
          <a:bodyPr wrap="square">
            <a:spAutoFit/>
          </a:bodyPr>
          <a:lstStyle/>
          <a:p>
            <a:pPr algn="ctr"/>
            <a:r>
              <a:rPr lang="en-US" sz="825" dirty="0">
                <a:solidFill>
                  <a:schemeClr val="bg1"/>
                </a:solidFill>
                <a:latin typeface="Franklin Gothic Book" panose="020B0503020102020204" pitchFamily="34" charset="0"/>
              </a:rPr>
              <a:t>30 million on TB </a:t>
            </a:r>
            <a:br>
              <a:rPr lang="en-US" sz="825" dirty="0">
                <a:solidFill>
                  <a:schemeClr val="bg1"/>
                </a:solidFill>
                <a:latin typeface="Franklin Gothic Book" panose="020B0503020102020204" pitchFamily="34" charset="0"/>
              </a:rPr>
            </a:br>
            <a:r>
              <a:rPr lang="en-US" sz="825" dirty="0">
                <a:solidFill>
                  <a:schemeClr val="bg1"/>
                </a:solidFill>
                <a:latin typeface="Franklin Gothic Book" panose="020B0503020102020204" pitchFamily="34" charset="0"/>
              </a:rPr>
              <a:t>preventative treatment (TPT)</a:t>
            </a:r>
          </a:p>
        </p:txBody>
      </p:sp>
      <p:pic>
        <p:nvPicPr>
          <p:cNvPr id="73" name="Graphic 72">
            <a:extLst>
              <a:ext uri="{FF2B5EF4-FFF2-40B4-BE49-F238E27FC236}">
                <a16:creationId xmlns:a16="http://schemas.microsoft.com/office/drawing/2014/main" id="{E962766C-1DE2-8273-A2DE-CB1B9214B476}"/>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669514" y="1533947"/>
            <a:ext cx="232361" cy="199042"/>
          </a:xfrm>
          <a:prstGeom prst="rect">
            <a:avLst/>
          </a:prstGeom>
        </p:spPr>
      </p:pic>
      <p:sp>
        <p:nvSpPr>
          <p:cNvPr id="82" name="Rectangle 81">
            <a:extLst>
              <a:ext uri="{FF2B5EF4-FFF2-40B4-BE49-F238E27FC236}">
                <a16:creationId xmlns:a16="http://schemas.microsoft.com/office/drawing/2014/main" id="{4ED0414F-7321-48E3-3DD4-1160E94C544E}"/>
              </a:ext>
            </a:extLst>
          </p:cNvPr>
          <p:cNvSpPr/>
          <p:nvPr/>
        </p:nvSpPr>
        <p:spPr>
          <a:xfrm>
            <a:off x="6777752" y="967849"/>
            <a:ext cx="2057400" cy="553043"/>
          </a:xfrm>
          <a:prstGeom prst="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84" name="Arrow: Down 83">
            <a:extLst>
              <a:ext uri="{FF2B5EF4-FFF2-40B4-BE49-F238E27FC236}">
                <a16:creationId xmlns:a16="http://schemas.microsoft.com/office/drawing/2014/main" id="{4E8C1195-90E8-5361-9A99-9C879AC63071}"/>
              </a:ext>
            </a:extLst>
          </p:cNvPr>
          <p:cNvSpPr/>
          <p:nvPr/>
        </p:nvSpPr>
        <p:spPr>
          <a:xfrm flipV="1">
            <a:off x="6852686" y="1077108"/>
            <a:ext cx="137160" cy="138261"/>
          </a:xfrm>
          <a:prstGeom prst="down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9" name="Flowchart: Off-page Connector 78">
            <a:extLst>
              <a:ext uri="{FF2B5EF4-FFF2-40B4-BE49-F238E27FC236}">
                <a16:creationId xmlns:a16="http://schemas.microsoft.com/office/drawing/2014/main" id="{5155BB4E-08AF-9437-988B-759E016E20BA}"/>
              </a:ext>
            </a:extLst>
          </p:cNvPr>
          <p:cNvSpPr/>
          <p:nvPr/>
        </p:nvSpPr>
        <p:spPr>
          <a:xfrm flipV="1">
            <a:off x="6764036" y="1395794"/>
            <a:ext cx="2084832" cy="414782"/>
          </a:xfrm>
          <a:prstGeom prst="flowChartOffpageConnector">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25" dirty="0">
              <a:solidFill>
                <a:schemeClr val="bg1"/>
              </a:solidFill>
              <a:latin typeface="Franklin Gothic Heavy" panose="020B0903020102020204" pitchFamily="34" charset="0"/>
            </a:endParaRPr>
          </a:p>
        </p:txBody>
      </p:sp>
      <p:sp>
        <p:nvSpPr>
          <p:cNvPr id="80" name="TextBox 79">
            <a:extLst>
              <a:ext uri="{FF2B5EF4-FFF2-40B4-BE49-F238E27FC236}">
                <a16:creationId xmlns:a16="http://schemas.microsoft.com/office/drawing/2014/main" id="{4DE7F85B-C522-1F5D-6EF8-BEAF79029772}"/>
              </a:ext>
            </a:extLst>
          </p:cNvPr>
          <p:cNvSpPr txBox="1"/>
          <p:nvPr/>
        </p:nvSpPr>
        <p:spPr>
          <a:xfrm>
            <a:off x="7147257" y="1471511"/>
            <a:ext cx="1467087" cy="346249"/>
          </a:xfrm>
          <a:prstGeom prst="rect">
            <a:avLst/>
          </a:prstGeom>
          <a:noFill/>
        </p:spPr>
        <p:txBody>
          <a:bodyPr wrap="square">
            <a:spAutoFit/>
          </a:bodyPr>
          <a:lstStyle/>
          <a:p>
            <a:pPr algn="ctr"/>
            <a:r>
              <a:rPr lang="en-US" sz="825" dirty="0">
                <a:solidFill>
                  <a:schemeClr val="bg1"/>
                </a:solidFill>
                <a:latin typeface="Franklin Gothic Book" panose="020B0503020102020204" pitchFamily="34" charset="0"/>
              </a:rPr>
              <a:t>Global investments reach</a:t>
            </a:r>
            <a:br>
              <a:rPr lang="en-US" sz="825" dirty="0">
                <a:solidFill>
                  <a:schemeClr val="bg1"/>
                </a:solidFill>
                <a:latin typeface="Franklin Gothic Book" panose="020B0503020102020204" pitchFamily="34" charset="0"/>
              </a:rPr>
            </a:br>
            <a:r>
              <a:rPr lang="en-US" sz="825" dirty="0">
                <a:solidFill>
                  <a:schemeClr val="bg1"/>
                </a:solidFill>
                <a:latin typeface="Franklin Gothic Book" panose="020B0503020102020204" pitchFamily="34" charset="0"/>
              </a:rPr>
              <a:t> $13 billion by 2022</a:t>
            </a:r>
          </a:p>
        </p:txBody>
      </p:sp>
      <p:pic>
        <p:nvPicPr>
          <p:cNvPr id="81" name="Graphic 80">
            <a:extLst>
              <a:ext uri="{FF2B5EF4-FFF2-40B4-BE49-F238E27FC236}">
                <a16:creationId xmlns:a16="http://schemas.microsoft.com/office/drawing/2014/main" id="{16763658-4C27-9E26-68A7-A8588A519B0B}"/>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833414" y="1537624"/>
            <a:ext cx="232361" cy="199042"/>
          </a:xfrm>
          <a:prstGeom prst="rect">
            <a:avLst/>
          </a:prstGeom>
        </p:spPr>
      </p:pic>
      <p:grpSp>
        <p:nvGrpSpPr>
          <p:cNvPr id="36" name="Group 35">
            <a:extLst>
              <a:ext uri="{FF2B5EF4-FFF2-40B4-BE49-F238E27FC236}">
                <a16:creationId xmlns:a16="http://schemas.microsoft.com/office/drawing/2014/main" id="{9C9B95C5-2558-9803-3E08-AE24921C5E9B}"/>
              </a:ext>
            </a:extLst>
          </p:cNvPr>
          <p:cNvGrpSpPr/>
          <p:nvPr/>
        </p:nvGrpSpPr>
        <p:grpSpPr>
          <a:xfrm>
            <a:off x="163908" y="124474"/>
            <a:ext cx="8810875" cy="1409473"/>
            <a:chOff x="218544" y="164645"/>
            <a:chExt cx="11747833" cy="1864336"/>
          </a:xfrm>
        </p:grpSpPr>
        <p:cxnSp>
          <p:nvCxnSpPr>
            <p:cNvPr id="125" name="Straight Connector 124">
              <a:extLst>
                <a:ext uri="{FF2B5EF4-FFF2-40B4-BE49-F238E27FC236}">
                  <a16:creationId xmlns:a16="http://schemas.microsoft.com/office/drawing/2014/main" id="{10A071DB-DE9A-E1ED-790B-47965256B769}"/>
                </a:ext>
              </a:extLst>
            </p:cNvPr>
            <p:cNvCxnSpPr>
              <a:cxnSpLocks/>
            </p:cNvCxnSpPr>
            <p:nvPr userDrawn="1"/>
          </p:nvCxnSpPr>
          <p:spPr>
            <a:xfrm>
              <a:off x="11966377" y="180669"/>
              <a:ext cx="0" cy="1809166"/>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520CA35-5CFA-EC8F-0951-84841C16871E}"/>
                </a:ext>
              </a:extLst>
            </p:cNvPr>
            <p:cNvCxnSpPr>
              <a:cxnSpLocks/>
            </p:cNvCxnSpPr>
            <p:nvPr userDrawn="1"/>
          </p:nvCxnSpPr>
          <p:spPr>
            <a:xfrm flipH="1">
              <a:off x="218544" y="164645"/>
              <a:ext cx="0" cy="1864336"/>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id="{1CE9B1F7-086A-1F51-03DB-71A6E8E5DDBA}"/>
                </a:ext>
              </a:extLst>
            </p:cNvPr>
            <p:cNvCxnSpPr>
              <a:cxnSpLocks/>
            </p:cNvCxnSpPr>
            <p:nvPr userDrawn="1"/>
          </p:nvCxnSpPr>
          <p:spPr>
            <a:xfrm>
              <a:off x="218544" y="164645"/>
              <a:ext cx="3701392" cy="16024"/>
            </a:xfrm>
            <a:prstGeom prst="straightConnector1">
              <a:avLst/>
            </a:prstGeom>
            <a:ln w="28575">
              <a:solidFill>
                <a:srgbClr val="0E256A"/>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5D242CD6-3D21-D1BB-BBEA-339E5C226BE2}"/>
                </a:ext>
              </a:extLst>
            </p:cNvPr>
            <p:cNvCxnSpPr>
              <a:cxnSpLocks/>
            </p:cNvCxnSpPr>
            <p:nvPr userDrawn="1"/>
          </p:nvCxnSpPr>
          <p:spPr>
            <a:xfrm flipH="1" flipV="1">
              <a:off x="8293511" y="164645"/>
              <a:ext cx="3672866" cy="0"/>
            </a:xfrm>
            <a:prstGeom prst="straightConnector1">
              <a:avLst/>
            </a:prstGeom>
            <a:ln w="28575">
              <a:solidFill>
                <a:srgbClr val="0E256A"/>
              </a:solidFill>
              <a:prstDash val="sysDot"/>
              <a:tailEnd type="triangle"/>
            </a:ln>
          </p:spPr>
          <p:style>
            <a:lnRef idx="1">
              <a:schemeClr val="accent1"/>
            </a:lnRef>
            <a:fillRef idx="0">
              <a:schemeClr val="accent1"/>
            </a:fillRef>
            <a:effectRef idx="0">
              <a:schemeClr val="accent1"/>
            </a:effectRef>
            <a:fontRef idx="minor">
              <a:schemeClr val="tx1"/>
            </a:fontRef>
          </p:style>
        </p:cxnSp>
      </p:grpSp>
      <p:sp>
        <p:nvSpPr>
          <p:cNvPr id="113" name="TextBox 112">
            <a:extLst>
              <a:ext uri="{FF2B5EF4-FFF2-40B4-BE49-F238E27FC236}">
                <a16:creationId xmlns:a16="http://schemas.microsoft.com/office/drawing/2014/main" id="{948DF11D-CF18-12D9-E2F4-86AE72DD2F13}"/>
              </a:ext>
            </a:extLst>
          </p:cNvPr>
          <p:cNvSpPr txBox="1"/>
          <p:nvPr/>
        </p:nvSpPr>
        <p:spPr>
          <a:xfrm>
            <a:off x="3013440" y="324870"/>
            <a:ext cx="957038" cy="230832"/>
          </a:xfrm>
          <a:prstGeom prst="rect">
            <a:avLst/>
          </a:prstGeom>
          <a:noFill/>
        </p:spPr>
        <p:txBody>
          <a:bodyPr vert="horz" wrap="square">
            <a:spAutoFit/>
          </a:bodyPr>
          <a:lstStyle/>
          <a:p>
            <a:pPr algn="ctr"/>
            <a:r>
              <a:rPr lang="en-US" sz="900" b="1" spc="225" dirty="0">
                <a:latin typeface="Franklin Gothic Heavy" panose="020B0903020102020204" pitchFamily="34" charset="0"/>
                <a:cs typeface="Arial" panose="020B0604020202020204" pitchFamily="34" charset="0"/>
              </a:rPr>
              <a:t>CURE</a:t>
            </a:r>
            <a:endParaRPr lang="en-US" sz="900" b="1" spc="225" dirty="0">
              <a:solidFill>
                <a:schemeClr val="tx1"/>
              </a:solidFill>
              <a:latin typeface="Franklin Gothic Heavy" panose="020B0903020102020204" pitchFamily="34" charset="0"/>
              <a:cs typeface="Arial" panose="020B0604020202020204" pitchFamily="34" charset="0"/>
            </a:endParaRPr>
          </a:p>
        </p:txBody>
      </p:sp>
      <p:grpSp>
        <p:nvGrpSpPr>
          <p:cNvPr id="140" name="Group 139">
            <a:extLst>
              <a:ext uri="{FF2B5EF4-FFF2-40B4-BE49-F238E27FC236}">
                <a16:creationId xmlns:a16="http://schemas.microsoft.com/office/drawing/2014/main" id="{531B1B2F-482B-C7F2-127A-C2DBE589421A}"/>
              </a:ext>
            </a:extLst>
          </p:cNvPr>
          <p:cNvGrpSpPr/>
          <p:nvPr/>
        </p:nvGrpSpPr>
        <p:grpSpPr>
          <a:xfrm>
            <a:off x="2468272" y="3945281"/>
            <a:ext cx="2097395" cy="1147985"/>
            <a:chOff x="3234839" y="5186984"/>
            <a:chExt cx="2796526" cy="1518462"/>
          </a:xfrm>
        </p:grpSpPr>
        <p:sp>
          <p:nvSpPr>
            <p:cNvPr id="141" name="Rectangle 140">
              <a:extLst>
                <a:ext uri="{FF2B5EF4-FFF2-40B4-BE49-F238E27FC236}">
                  <a16:creationId xmlns:a16="http://schemas.microsoft.com/office/drawing/2014/main" id="{5EB5E449-BFF4-55CB-C076-96C7064B3C28}"/>
                </a:ext>
              </a:extLst>
            </p:cNvPr>
            <p:cNvSpPr/>
            <p:nvPr userDrawn="1"/>
          </p:nvSpPr>
          <p:spPr>
            <a:xfrm>
              <a:off x="3234839" y="5368652"/>
              <a:ext cx="2743200" cy="1336794"/>
            </a:xfrm>
            <a:prstGeom prst="rect">
              <a:avLst/>
            </a:prstGeom>
            <a:solidFill>
              <a:schemeClr val="bg1"/>
            </a:solidFill>
            <a:ln>
              <a:solidFill>
                <a:schemeClr val="accent5">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675" dirty="0">
                <a:solidFill>
                  <a:schemeClr val="tx1"/>
                </a:solidFill>
              </a:endParaRPr>
            </a:p>
          </p:txBody>
        </p:sp>
        <p:sp>
          <p:nvSpPr>
            <p:cNvPr id="142" name="TextBox 141">
              <a:extLst>
                <a:ext uri="{FF2B5EF4-FFF2-40B4-BE49-F238E27FC236}">
                  <a16:creationId xmlns:a16="http://schemas.microsoft.com/office/drawing/2014/main" id="{88F56C14-0EBF-5F76-DED1-7F15A4699E45}"/>
                </a:ext>
              </a:extLst>
            </p:cNvPr>
            <p:cNvSpPr txBox="1"/>
            <p:nvPr userDrawn="1"/>
          </p:nvSpPr>
          <p:spPr>
            <a:xfrm rot="16200000">
              <a:off x="5312003" y="6029574"/>
              <a:ext cx="1013187" cy="338555"/>
            </a:xfrm>
            <a:prstGeom prst="rect">
              <a:avLst/>
            </a:prstGeom>
            <a:noFill/>
          </p:spPr>
          <p:txBody>
            <a:bodyPr vert="horz" wrap="square">
              <a:spAutoFit/>
            </a:bodyPr>
            <a:lstStyle/>
            <a:p>
              <a:pPr algn="ctr"/>
              <a:r>
                <a:rPr lang="en-US" sz="525" spc="225" dirty="0">
                  <a:solidFill>
                    <a:schemeClr val="accent5">
                      <a:lumMod val="75000"/>
                      <a:lumOff val="25000"/>
                    </a:schemeClr>
                  </a:solidFill>
                  <a:latin typeface="Franklin Gothic Book" panose="020B0503020102020204" pitchFamily="34" charset="0"/>
                  <a:cs typeface="Arial" panose="020B0604020202020204" pitchFamily="34" charset="0"/>
                </a:rPr>
                <a:t>EXTENDED</a:t>
              </a:r>
            </a:p>
            <a:p>
              <a:pPr algn="ctr"/>
              <a:r>
                <a:rPr lang="en-US" sz="525" spc="225" dirty="0">
                  <a:solidFill>
                    <a:schemeClr val="accent5">
                      <a:lumMod val="75000"/>
                      <a:lumOff val="25000"/>
                    </a:schemeClr>
                  </a:solidFill>
                  <a:latin typeface="Franklin Gothic Book" panose="020B0503020102020204" pitchFamily="34" charset="0"/>
                  <a:cs typeface="Arial" panose="020B0604020202020204" pitchFamily="34" charset="0"/>
                </a:rPr>
                <a:t>INDICATOR</a:t>
              </a:r>
            </a:p>
          </p:txBody>
        </p:sp>
        <p:sp>
          <p:nvSpPr>
            <p:cNvPr id="143" name="Isosceles Triangle 131">
              <a:extLst>
                <a:ext uri="{FF2B5EF4-FFF2-40B4-BE49-F238E27FC236}">
                  <a16:creationId xmlns:a16="http://schemas.microsoft.com/office/drawing/2014/main" id="{4C115825-7A72-3FFD-341F-581CA78C9D49}"/>
                </a:ext>
              </a:extLst>
            </p:cNvPr>
            <p:cNvSpPr/>
            <p:nvPr userDrawn="1"/>
          </p:nvSpPr>
          <p:spPr>
            <a:xfrm rot="3504354">
              <a:off x="5438383" y="5276582"/>
              <a:ext cx="682579" cy="503384"/>
            </a:xfrm>
            <a:custGeom>
              <a:avLst/>
              <a:gdLst>
                <a:gd name="connsiteX0" fmla="*/ 0 w 604401"/>
                <a:gd name="connsiteY0" fmla="*/ 271515 h 271515"/>
                <a:gd name="connsiteX1" fmla="*/ 238696 w 604401"/>
                <a:gd name="connsiteY1" fmla="*/ 0 h 271515"/>
                <a:gd name="connsiteX2" fmla="*/ 604401 w 604401"/>
                <a:gd name="connsiteY2" fmla="*/ 271515 h 271515"/>
                <a:gd name="connsiteX3" fmla="*/ 0 w 604401"/>
                <a:gd name="connsiteY3" fmla="*/ 271515 h 271515"/>
                <a:gd name="connsiteX0" fmla="*/ 0 w 604401"/>
                <a:gd name="connsiteY0" fmla="*/ 283252 h 283252"/>
                <a:gd name="connsiteX1" fmla="*/ 196800 w 604401"/>
                <a:gd name="connsiteY1" fmla="*/ 0 h 283252"/>
                <a:gd name="connsiteX2" fmla="*/ 604401 w 604401"/>
                <a:gd name="connsiteY2" fmla="*/ 283252 h 283252"/>
                <a:gd name="connsiteX3" fmla="*/ 0 w 604401"/>
                <a:gd name="connsiteY3" fmla="*/ 283252 h 283252"/>
                <a:gd name="connsiteX0" fmla="*/ 0 w 584039"/>
                <a:gd name="connsiteY0" fmla="*/ 295776 h 295776"/>
                <a:gd name="connsiteX1" fmla="*/ 176438 w 584039"/>
                <a:gd name="connsiteY1" fmla="*/ 0 h 295776"/>
                <a:gd name="connsiteX2" fmla="*/ 584039 w 584039"/>
                <a:gd name="connsiteY2" fmla="*/ 283252 h 295776"/>
                <a:gd name="connsiteX3" fmla="*/ 0 w 584039"/>
                <a:gd name="connsiteY3" fmla="*/ 295776 h 295776"/>
                <a:gd name="connsiteX0" fmla="*/ 0 w 584039"/>
                <a:gd name="connsiteY0" fmla="*/ 295776 h 295776"/>
                <a:gd name="connsiteX1" fmla="*/ 176438 w 584039"/>
                <a:gd name="connsiteY1" fmla="*/ 0 h 295776"/>
                <a:gd name="connsiteX2" fmla="*/ 584039 w 584039"/>
                <a:gd name="connsiteY2" fmla="*/ 295776 h 295776"/>
                <a:gd name="connsiteX3" fmla="*/ 0 w 584039"/>
                <a:gd name="connsiteY3" fmla="*/ 295776 h 295776"/>
                <a:gd name="connsiteX0" fmla="*/ 0 w 584039"/>
                <a:gd name="connsiteY0" fmla="*/ 302616 h 302616"/>
                <a:gd name="connsiteX1" fmla="*/ 166387 w 584039"/>
                <a:gd name="connsiteY1" fmla="*/ 0 h 302616"/>
                <a:gd name="connsiteX2" fmla="*/ 584039 w 584039"/>
                <a:gd name="connsiteY2" fmla="*/ 302616 h 302616"/>
                <a:gd name="connsiteX3" fmla="*/ 0 w 584039"/>
                <a:gd name="connsiteY3" fmla="*/ 302616 h 302616"/>
                <a:gd name="connsiteX0" fmla="*/ 0 w 526830"/>
                <a:gd name="connsiteY0" fmla="*/ 302616 h 302616"/>
                <a:gd name="connsiteX1" fmla="*/ 166387 w 526830"/>
                <a:gd name="connsiteY1" fmla="*/ 0 h 302616"/>
                <a:gd name="connsiteX2" fmla="*/ 526830 w 526830"/>
                <a:gd name="connsiteY2" fmla="*/ 256022 h 302616"/>
                <a:gd name="connsiteX3" fmla="*/ 0 w 526830"/>
                <a:gd name="connsiteY3" fmla="*/ 302616 h 302616"/>
                <a:gd name="connsiteX0" fmla="*/ 0 w 532233"/>
                <a:gd name="connsiteY0" fmla="*/ 337254 h 337254"/>
                <a:gd name="connsiteX1" fmla="*/ 171790 w 532233"/>
                <a:gd name="connsiteY1" fmla="*/ 0 h 337254"/>
                <a:gd name="connsiteX2" fmla="*/ 532233 w 532233"/>
                <a:gd name="connsiteY2" fmla="*/ 256022 h 337254"/>
                <a:gd name="connsiteX3" fmla="*/ 0 w 532233"/>
                <a:gd name="connsiteY3" fmla="*/ 337254 h 337254"/>
                <a:gd name="connsiteX0" fmla="*/ 0 w 542283"/>
                <a:gd name="connsiteY0" fmla="*/ 330414 h 330414"/>
                <a:gd name="connsiteX1" fmla="*/ 181840 w 542283"/>
                <a:gd name="connsiteY1" fmla="*/ 0 h 330414"/>
                <a:gd name="connsiteX2" fmla="*/ 542283 w 542283"/>
                <a:gd name="connsiteY2" fmla="*/ 256022 h 330414"/>
                <a:gd name="connsiteX3" fmla="*/ 0 w 542283"/>
                <a:gd name="connsiteY3" fmla="*/ 330414 h 330414"/>
                <a:gd name="connsiteX0" fmla="*/ 0 w 560990"/>
                <a:gd name="connsiteY0" fmla="*/ 330414 h 330414"/>
                <a:gd name="connsiteX1" fmla="*/ 181840 w 560990"/>
                <a:gd name="connsiteY1" fmla="*/ 0 h 330414"/>
                <a:gd name="connsiteX2" fmla="*/ 560990 w 560990"/>
                <a:gd name="connsiteY2" fmla="*/ 177518 h 330414"/>
                <a:gd name="connsiteX3" fmla="*/ 0 w 560990"/>
                <a:gd name="connsiteY3" fmla="*/ 330414 h 330414"/>
                <a:gd name="connsiteX0" fmla="*/ 0 w 650043"/>
                <a:gd name="connsiteY0" fmla="*/ 346671 h 346671"/>
                <a:gd name="connsiteX1" fmla="*/ 270893 w 650043"/>
                <a:gd name="connsiteY1" fmla="*/ 0 h 346671"/>
                <a:gd name="connsiteX2" fmla="*/ 650043 w 650043"/>
                <a:gd name="connsiteY2" fmla="*/ 177518 h 346671"/>
                <a:gd name="connsiteX3" fmla="*/ 0 w 650043"/>
                <a:gd name="connsiteY3" fmla="*/ 346671 h 346671"/>
                <a:gd name="connsiteX0" fmla="*/ 0 w 608689"/>
                <a:gd name="connsiteY0" fmla="*/ 346671 h 346671"/>
                <a:gd name="connsiteX1" fmla="*/ 270893 w 608689"/>
                <a:gd name="connsiteY1" fmla="*/ 0 h 346671"/>
                <a:gd name="connsiteX2" fmla="*/ 608689 w 608689"/>
                <a:gd name="connsiteY2" fmla="*/ 158035 h 346671"/>
                <a:gd name="connsiteX3" fmla="*/ 0 w 608689"/>
                <a:gd name="connsiteY3" fmla="*/ 346671 h 346671"/>
                <a:gd name="connsiteX0" fmla="*/ 0 w 616110"/>
                <a:gd name="connsiteY0" fmla="*/ 348025 h 348025"/>
                <a:gd name="connsiteX1" fmla="*/ 278314 w 616110"/>
                <a:gd name="connsiteY1" fmla="*/ 0 h 348025"/>
                <a:gd name="connsiteX2" fmla="*/ 616110 w 616110"/>
                <a:gd name="connsiteY2" fmla="*/ 158035 h 348025"/>
                <a:gd name="connsiteX3" fmla="*/ 0 w 616110"/>
                <a:gd name="connsiteY3" fmla="*/ 348025 h 348025"/>
              </a:gdLst>
              <a:ahLst/>
              <a:cxnLst>
                <a:cxn ang="0">
                  <a:pos x="connsiteX0" y="connsiteY0"/>
                </a:cxn>
                <a:cxn ang="0">
                  <a:pos x="connsiteX1" y="connsiteY1"/>
                </a:cxn>
                <a:cxn ang="0">
                  <a:pos x="connsiteX2" y="connsiteY2"/>
                </a:cxn>
                <a:cxn ang="0">
                  <a:pos x="connsiteX3" y="connsiteY3"/>
                </a:cxn>
              </a:cxnLst>
              <a:rect l="l" t="t" r="r" b="b"/>
              <a:pathLst>
                <a:path w="616110" h="348025">
                  <a:moveTo>
                    <a:pt x="0" y="348025"/>
                  </a:moveTo>
                  <a:lnTo>
                    <a:pt x="278314" y="0"/>
                  </a:lnTo>
                  <a:lnTo>
                    <a:pt x="616110" y="158035"/>
                  </a:lnTo>
                  <a:lnTo>
                    <a:pt x="0" y="348025"/>
                  </a:lnTo>
                  <a:close/>
                </a:path>
              </a:pathLst>
            </a:custGeom>
            <a:solidFill>
              <a:srgbClr val="319E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44" name="Graphic 143" descr="Network outline">
              <a:extLst>
                <a:ext uri="{FF2B5EF4-FFF2-40B4-BE49-F238E27FC236}">
                  <a16:creationId xmlns:a16="http://schemas.microsoft.com/office/drawing/2014/main" id="{715C5FB1-E306-9E1B-CFF7-AE074EB2FF0E}"/>
                </a:ext>
              </a:extLst>
            </p:cNvPr>
            <p:cNvPicPr>
              <a:picLocks noChangeAspect="1"/>
            </p:cNvPicPr>
            <p:nvPr userDrawn="1"/>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665335" y="5341396"/>
              <a:ext cx="312704" cy="312704"/>
            </a:xfrm>
            <a:prstGeom prst="rect">
              <a:avLst/>
            </a:prstGeom>
          </p:spPr>
        </p:pic>
      </p:grpSp>
      <p:grpSp>
        <p:nvGrpSpPr>
          <p:cNvPr id="145" name="Group 144">
            <a:extLst>
              <a:ext uri="{FF2B5EF4-FFF2-40B4-BE49-F238E27FC236}">
                <a16:creationId xmlns:a16="http://schemas.microsoft.com/office/drawing/2014/main" id="{45F73127-6C68-FD5A-7B71-71D47698F4D2}"/>
              </a:ext>
            </a:extLst>
          </p:cNvPr>
          <p:cNvGrpSpPr/>
          <p:nvPr/>
        </p:nvGrpSpPr>
        <p:grpSpPr>
          <a:xfrm>
            <a:off x="299460" y="3945281"/>
            <a:ext cx="2102878" cy="1147985"/>
            <a:chOff x="3234839" y="5186984"/>
            <a:chExt cx="2803837" cy="1518462"/>
          </a:xfrm>
        </p:grpSpPr>
        <p:sp>
          <p:nvSpPr>
            <p:cNvPr id="146" name="Rectangle 145">
              <a:extLst>
                <a:ext uri="{FF2B5EF4-FFF2-40B4-BE49-F238E27FC236}">
                  <a16:creationId xmlns:a16="http://schemas.microsoft.com/office/drawing/2014/main" id="{94B27A1C-DF5E-BC81-A2E0-24A29FFAC31C}"/>
                </a:ext>
              </a:extLst>
            </p:cNvPr>
            <p:cNvSpPr/>
            <p:nvPr userDrawn="1"/>
          </p:nvSpPr>
          <p:spPr>
            <a:xfrm>
              <a:off x="3234839" y="5368652"/>
              <a:ext cx="2743200" cy="1336794"/>
            </a:xfrm>
            <a:prstGeom prst="rect">
              <a:avLst/>
            </a:prstGeom>
            <a:solidFill>
              <a:schemeClr val="bg1"/>
            </a:solidFill>
            <a:ln>
              <a:solidFill>
                <a:schemeClr val="accent5">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675" dirty="0">
                <a:solidFill>
                  <a:schemeClr val="tx1"/>
                </a:solidFill>
              </a:endParaRPr>
            </a:p>
          </p:txBody>
        </p:sp>
        <p:sp>
          <p:nvSpPr>
            <p:cNvPr id="147" name="TextBox 146">
              <a:extLst>
                <a:ext uri="{FF2B5EF4-FFF2-40B4-BE49-F238E27FC236}">
                  <a16:creationId xmlns:a16="http://schemas.microsoft.com/office/drawing/2014/main" id="{818081A0-008B-00AB-94E4-329595F1E18B}"/>
                </a:ext>
              </a:extLst>
            </p:cNvPr>
            <p:cNvSpPr txBox="1"/>
            <p:nvPr userDrawn="1"/>
          </p:nvSpPr>
          <p:spPr>
            <a:xfrm rot="16200000">
              <a:off x="5312004" y="6029574"/>
              <a:ext cx="1013187" cy="338555"/>
            </a:xfrm>
            <a:prstGeom prst="rect">
              <a:avLst/>
            </a:prstGeom>
            <a:noFill/>
          </p:spPr>
          <p:txBody>
            <a:bodyPr vert="horz" wrap="square">
              <a:spAutoFit/>
            </a:bodyPr>
            <a:lstStyle/>
            <a:p>
              <a:pPr algn="ctr"/>
              <a:r>
                <a:rPr lang="en-US" sz="525" spc="225" dirty="0">
                  <a:solidFill>
                    <a:schemeClr val="accent5">
                      <a:lumMod val="75000"/>
                      <a:lumOff val="25000"/>
                    </a:schemeClr>
                  </a:solidFill>
                  <a:latin typeface="Franklin Gothic Book" panose="020B0503020102020204" pitchFamily="34" charset="0"/>
                  <a:cs typeface="Arial" panose="020B0604020202020204" pitchFamily="34" charset="0"/>
                </a:rPr>
                <a:t>EXTENDED</a:t>
              </a:r>
            </a:p>
            <a:p>
              <a:pPr algn="ctr"/>
              <a:r>
                <a:rPr lang="en-US" sz="525" spc="225" dirty="0">
                  <a:solidFill>
                    <a:schemeClr val="accent5">
                      <a:lumMod val="75000"/>
                      <a:lumOff val="25000"/>
                    </a:schemeClr>
                  </a:solidFill>
                  <a:latin typeface="Franklin Gothic Book" panose="020B0503020102020204" pitchFamily="34" charset="0"/>
                  <a:cs typeface="Arial" panose="020B0604020202020204" pitchFamily="34" charset="0"/>
                </a:rPr>
                <a:t>INDICATOR</a:t>
              </a:r>
            </a:p>
          </p:txBody>
        </p:sp>
        <p:sp>
          <p:nvSpPr>
            <p:cNvPr id="148" name="Isosceles Triangle 131">
              <a:extLst>
                <a:ext uri="{FF2B5EF4-FFF2-40B4-BE49-F238E27FC236}">
                  <a16:creationId xmlns:a16="http://schemas.microsoft.com/office/drawing/2014/main" id="{B8D6ED18-7508-F896-B117-B6D599FA0D85}"/>
                </a:ext>
              </a:extLst>
            </p:cNvPr>
            <p:cNvSpPr/>
            <p:nvPr userDrawn="1"/>
          </p:nvSpPr>
          <p:spPr>
            <a:xfrm rot="3504354">
              <a:off x="5445694" y="5276582"/>
              <a:ext cx="682579" cy="503384"/>
            </a:xfrm>
            <a:custGeom>
              <a:avLst/>
              <a:gdLst>
                <a:gd name="connsiteX0" fmla="*/ 0 w 604401"/>
                <a:gd name="connsiteY0" fmla="*/ 271515 h 271515"/>
                <a:gd name="connsiteX1" fmla="*/ 238696 w 604401"/>
                <a:gd name="connsiteY1" fmla="*/ 0 h 271515"/>
                <a:gd name="connsiteX2" fmla="*/ 604401 w 604401"/>
                <a:gd name="connsiteY2" fmla="*/ 271515 h 271515"/>
                <a:gd name="connsiteX3" fmla="*/ 0 w 604401"/>
                <a:gd name="connsiteY3" fmla="*/ 271515 h 271515"/>
                <a:gd name="connsiteX0" fmla="*/ 0 w 604401"/>
                <a:gd name="connsiteY0" fmla="*/ 283252 h 283252"/>
                <a:gd name="connsiteX1" fmla="*/ 196800 w 604401"/>
                <a:gd name="connsiteY1" fmla="*/ 0 h 283252"/>
                <a:gd name="connsiteX2" fmla="*/ 604401 w 604401"/>
                <a:gd name="connsiteY2" fmla="*/ 283252 h 283252"/>
                <a:gd name="connsiteX3" fmla="*/ 0 w 604401"/>
                <a:gd name="connsiteY3" fmla="*/ 283252 h 283252"/>
                <a:gd name="connsiteX0" fmla="*/ 0 w 584039"/>
                <a:gd name="connsiteY0" fmla="*/ 295776 h 295776"/>
                <a:gd name="connsiteX1" fmla="*/ 176438 w 584039"/>
                <a:gd name="connsiteY1" fmla="*/ 0 h 295776"/>
                <a:gd name="connsiteX2" fmla="*/ 584039 w 584039"/>
                <a:gd name="connsiteY2" fmla="*/ 283252 h 295776"/>
                <a:gd name="connsiteX3" fmla="*/ 0 w 584039"/>
                <a:gd name="connsiteY3" fmla="*/ 295776 h 295776"/>
                <a:gd name="connsiteX0" fmla="*/ 0 w 584039"/>
                <a:gd name="connsiteY0" fmla="*/ 295776 h 295776"/>
                <a:gd name="connsiteX1" fmla="*/ 176438 w 584039"/>
                <a:gd name="connsiteY1" fmla="*/ 0 h 295776"/>
                <a:gd name="connsiteX2" fmla="*/ 584039 w 584039"/>
                <a:gd name="connsiteY2" fmla="*/ 295776 h 295776"/>
                <a:gd name="connsiteX3" fmla="*/ 0 w 584039"/>
                <a:gd name="connsiteY3" fmla="*/ 295776 h 295776"/>
                <a:gd name="connsiteX0" fmla="*/ 0 w 584039"/>
                <a:gd name="connsiteY0" fmla="*/ 302616 h 302616"/>
                <a:gd name="connsiteX1" fmla="*/ 166387 w 584039"/>
                <a:gd name="connsiteY1" fmla="*/ 0 h 302616"/>
                <a:gd name="connsiteX2" fmla="*/ 584039 w 584039"/>
                <a:gd name="connsiteY2" fmla="*/ 302616 h 302616"/>
                <a:gd name="connsiteX3" fmla="*/ 0 w 584039"/>
                <a:gd name="connsiteY3" fmla="*/ 302616 h 302616"/>
                <a:gd name="connsiteX0" fmla="*/ 0 w 526830"/>
                <a:gd name="connsiteY0" fmla="*/ 302616 h 302616"/>
                <a:gd name="connsiteX1" fmla="*/ 166387 w 526830"/>
                <a:gd name="connsiteY1" fmla="*/ 0 h 302616"/>
                <a:gd name="connsiteX2" fmla="*/ 526830 w 526830"/>
                <a:gd name="connsiteY2" fmla="*/ 256022 h 302616"/>
                <a:gd name="connsiteX3" fmla="*/ 0 w 526830"/>
                <a:gd name="connsiteY3" fmla="*/ 302616 h 302616"/>
                <a:gd name="connsiteX0" fmla="*/ 0 w 532233"/>
                <a:gd name="connsiteY0" fmla="*/ 337254 h 337254"/>
                <a:gd name="connsiteX1" fmla="*/ 171790 w 532233"/>
                <a:gd name="connsiteY1" fmla="*/ 0 h 337254"/>
                <a:gd name="connsiteX2" fmla="*/ 532233 w 532233"/>
                <a:gd name="connsiteY2" fmla="*/ 256022 h 337254"/>
                <a:gd name="connsiteX3" fmla="*/ 0 w 532233"/>
                <a:gd name="connsiteY3" fmla="*/ 337254 h 337254"/>
                <a:gd name="connsiteX0" fmla="*/ 0 w 542283"/>
                <a:gd name="connsiteY0" fmla="*/ 330414 h 330414"/>
                <a:gd name="connsiteX1" fmla="*/ 181840 w 542283"/>
                <a:gd name="connsiteY1" fmla="*/ 0 h 330414"/>
                <a:gd name="connsiteX2" fmla="*/ 542283 w 542283"/>
                <a:gd name="connsiteY2" fmla="*/ 256022 h 330414"/>
                <a:gd name="connsiteX3" fmla="*/ 0 w 542283"/>
                <a:gd name="connsiteY3" fmla="*/ 330414 h 330414"/>
                <a:gd name="connsiteX0" fmla="*/ 0 w 560990"/>
                <a:gd name="connsiteY0" fmla="*/ 330414 h 330414"/>
                <a:gd name="connsiteX1" fmla="*/ 181840 w 560990"/>
                <a:gd name="connsiteY1" fmla="*/ 0 h 330414"/>
                <a:gd name="connsiteX2" fmla="*/ 560990 w 560990"/>
                <a:gd name="connsiteY2" fmla="*/ 177518 h 330414"/>
                <a:gd name="connsiteX3" fmla="*/ 0 w 560990"/>
                <a:gd name="connsiteY3" fmla="*/ 330414 h 330414"/>
                <a:gd name="connsiteX0" fmla="*/ 0 w 650043"/>
                <a:gd name="connsiteY0" fmla="*/ 346671 h 346671"/>
                <a:gd name="connsiteX1" fmla="*/ 270893 w 650043"/>
                <a:gd name="connsiteY1" fmla="*/ 0 h 346671"/>
                <a:gd name="connsiteX2" fmla="*/ 650043 w 650043"/>
                <a:gd name="connsiteY2" fmla="*/ 177518 h 346671"/>
                <a:gd name="connsiteX3" fmla="*/ 0 w 650043"/>
                <a:gd name="connsiteY3" fmla="*/ 346671 h 346671"/>
                <a:gd name="connsiteX0" fmla="*/ 0 w 608689"/>
                <a:gd name="connsiteY0" fmla="*/ 346671 h 346671"/>
                <a:gd name="connsiteX1" fmla="*/ 270893 w 608689"/>
                <a:gd name="connsiteY1" fmla="*/ 0 h 346671"/>
                <a:gd name="connsiteX2" fmla="*/ 608689 w 608689"/>
                <a:gd name="connsiteY2" fmla="*/ 158035 h 346671"/>
                <a:gd name="connsiteX3" fmla="*/ 0 w 608689"/>
                <a:gd name="connsiteY3" fmla="*/ 346671 h 346671"/>
                <a:gd name="connsiteX0" fmla="*/ 0 w 616110"/>
                <a:gd name="connsiteY0" fmla="*/ 348025 h 348025"/>
                <a:gd name="connsiteX1" fmla="*/ 278314 w 616110"/>
                <a:gd name="connsiteY1" fmla="*/ 0 h 348025"/>
                <a:gd name="connsiteX2" fmla="*/ 616110 w 616110"/>
                <a:gd name="connsiteY2" fmla="*/ 158035 h 348025"/>
                <a:gd name="connsiteX3" fmla="*/ 0 w 616110"/>
                <a:gd name="connsiteY3" fmla="*/ 348025 h 348025"/>
              </a:gdLst>
              <a:ahLst/>
              <a:cxnLst>
                <a:cxn ang="0">
                  <a:pos x="connsiteX0" y="connsiteY0"/>
                </a:cxn>
                <a:cxn ang="0">
                  <a:pos x="connsiteX1" y="connsiteY1"/>
                </a:cxn>
                <a:cxn ang="0">
                  <a:pos x="connsiteX2" y="connsiteY2"/>
                </a:cxn>
                <a:cxn ang="0">
                  <a:pos x="connsiteX3" y="connsiteY3"/>
                </a:cxn>
              </a:cxnLst>
              <a:rect l="l" t="t" r="r" b="b"/>
              <a:pathLst>
                <a:path w="616110" h="348025">
                  <a:moveTo>
                    <a:pt x="0" y="348025"/>
                  </a:moveTo>
                  <a:lnTo>
                    <a:pt x="278314" y="0"/>
                  </a:lnTo>
                  <a:lnTo>
                    <a:pt x="616110" y="158035"/>
                  </a:lnTo>
                  <a:lnTo>
                    <a:pt x="0" y="348025"/>
                  </a:lnTo>
                  <a:close/>
                </a:path>
              </a:pathLst>
            </a:custGeom>
            <a:solidFill>
              <a:srgbClr val="319E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49" name="Graphic 148" descr="Network outline">
              <a:extLst>
                <a:ext uri="{FF2B5EF4-FFF2-40B4-BE49-F238E27FC236}">
                  <a16:creationId xmlns:a16="http://schemas.microsoft.com/office/drawing/2014/main" id="{D3E33977-F46C-7CE0-3812-DDB5287503E9}"/>
                </a:ext>
              </a:extLst>
            </p:cNvPr>
            <p:cNvPicPr>
              <a:picLocks noChangeAspect="1"/>
            </p:cNvPicPr>
            <p:nvPr userDrawn="1"/>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665335" y="5341396"/>
              <a:ext cx="312704" cy="312704"/>
            </a:xfrm>
            <a:prstGeom prst="rect">
              <a:avLst/>
            </a:prstGeom>
          </p:spPr>
        </p:pic>
      </p:grpSp>
      <p:grpSp>
        <p:nvGrpSpPr>
          <p:cNvPr id="152" name="Group 151">
            <a:extLst>
              <a:ext uri="{FF2B5EF4-FFF2-40B4-BE49-F238E27FC236}">
                <a16:creationId xmlns:a16="http://schemas.microsoft.com/office/drawing/2014/main" id="{C30ECE0D-F965-102E-11F1-E36EDD013146}"/>
              </a:ext>
            </a:extLst>
          </p:cNvPr>
          <p:cNvGrpSpPr/>
          <p:nvPr/>
        </p:nvGrpSpPr>
        <p:grpSpPr>
          <a:xfrm>
            <a:off x="4618418" y="3945281"/>
            <a:ext cx="2096346" cy="1147985"/>
            <a:chOff x="3234839" y="5186984"/>
            <a:chExt cx="2795128" cy="1518462"/>
          </a:xfrm>
        </p:grpSpPr>
        <p:sp>
          <p:nvSpPr>
            <p:cNvPr id="153" name="Rectangle 152">
              <a:extLst>
                <a:ext uri="{FF2B5EF4-FFF2-40B4-BE49-F238E27FC236}">
                  <a16:creationId xmlns:a16="http://schemas.microsoft.com/office/drawing/2014/main" id="{AF2B4F91-AE19-5662-6C2F-D8D369027043}"/>
                </a:ext>
              </a:extLst>
            </p:cNvPr>
            <p:cNvSpPr/>
            <p:nvPr userDrawn="1"/>
          </p:nvSpPr>
          <p:spPr>
            <a:xfrm>
              <a:off x="3234839" y="5368652"/>
              <a:ext cx="2743200" cy="1336794"/>
            </a:xfrm>
            <a:prstGeom prst="rect">
              <a:avLst/>
            </a:prstGeom>
            <a:solidFill>
              <a:schemeClr val="bg1"/>
            </a:solidFill>
            <a:ln>
              <a:solidFill>
                <a:schemeClr val="accent5">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675" dirty="0">
                <a:solidFill>
                  <a:schemeClr val="tx1"/>
                </a:solidFill>
              </a:endParaRPr>
            </a:p>
          </p:txBody>
        </p:sp>
        <p:sp>
          <p:nvSpPr>
            <p:cNvPr id="154" name="TextBox 153">
              <a:extLst>
                <a:ext uri="{FF2B5EF4-FFF2-40B4-BE49-F238E27FC236}">
                  <a16:creationId xmlns:a16="http://schemas.microsoft.com/office/drawing/2014/main" id="{36DCF0A8-7F47-1DCC-6068-98FD3DCBD73E}"/>
                </a:ext>
              </a:extLst>
            </p:cNvPr>
            <p:cNvSpPr txBox="1"/>
            <p:nvPr userDrawn="1"/>
          </p:nvSpPr>
          <p:spPr>
            <a:xfrm rot="16200000">
              <a:off x="5312004" y="6029574"/>
              <a:ext cx="1013187" cy="338555"/>
            </a:xfrm>
            <a:prstGeom prst="rect">
              <a:avLst/>
            </a:prstGeom>
            <a:noFill/>
          </p:spPr>
          <p:txBody>
            <a:bodyPr vert="horz" wrap="square">
              <a:spAutoFit/>
            </a:bodyPr>
            <a:lstStyle/>
            <a:p>
              <a:pPr algn="ctr"/>
              <a:r>
                <a:rPr lang="en-US" sz="525" spc="225" dirty="0">
                  <a:solidFill>
                    <a:schemeClr val="accent5">
                      <a:lumMod val="75000"/>
                      <a:lumOff val="25000"/>
                    </a:schemeClr>
                  </a:solidFill>
                  <a:latin typeface="Franklin Gothic Book" panose="020B0503020102020204" pitchFamily="34" charset="0"/>
                  <a:cs typeface="Arial" panose="020B0604020202020204" pitchFamily="34" charset="0"/>
                </a:rPr>
                <a:t>EXTENDED</a:t>
              </a:r>
            </a:p>
            <a:p>
              <a:pPr algn="ctr"/>
              <a:r>
                <a:rPr lang="en-US" sz="525" spc="225" dirty="0">
                  <a:solidFill>
                    <a:schemeClr val="accent5">
                      <a:lumMod val="75000"/>
                      <a:lumOff val="25000"/>
                    </a:schemeClr>
                  </a:solidFill>
                  <a:latin typeface="Franklin Gothic Book" panose="020B0503020102020204" pitchFamily="34" charset="0"/>
                  <a:cs typeface="Arial" panose="020B0604020202020204" pitchFamily="34" charset="0"/>
                </a:rPr>
                <a:t>INDICATOR</a:t>
              </a:r>
            </a:p>
          </p:txBody>
        </p:sp>
        <p:sp>
          <p:nvSpPr>
            <p:cNvPr id="155" name="Isosceles Triangle 131">
              <a:extLst>
                <a:ext uri="{FF2B5EF4-FFF2-40B4-BE49-F238E27FC236}">
                  <a16:creationId xmlns:a16="http://schemas.microsoft.com/office/drawing/2014/main" id="{2DB7064B-D0B8-5EE0-D909-3A4699E090DE}"/>
                </a:ext>
              </a:extLst>
            </p:cNvPr>
            <p:cNvSpPr/>
            <p:nvPr userDrawn="1"/>
          </p:nvSpPr>
          <p:spPr>
            <a:xfrm rot="3504354">
              <a:off x="5436985" y="5276582"/>
              <a:ext cx="682579" cy="503384"/>
            </a:xfrm>
            <a:custGeom>
              <a:avLst/>
              <a:gdLst>
                <a:gd name="connsiteX0" fmla="*/ 0 w 604401"/>
                <a:gd name="connsiteY0" fmla="*/ 271515 h 271515"/>
                <a:gd name="connsiteX1" fmla="*/ 238696 w 604401"/>
                <a:gd name="connsiteY1" fmla="*/ 0 h 271515"/>
                <a:gd name="connsiteX2" fmla="*/ 604401 w 604401"/>
                <a:gd name="connsiteY2" fmla="*/ 271515 h 271515"/>
                <a:gd name="connsiteX3" fmla="*/ 0 w 604401"/>
                <a:gd name="connsiteY3" fmla="*/ 271515 h 271515"/>
                <a:gd name="connsiteX0" fmla="*/ 0 w 604401"/>
                <a:gd name="connsiteY0" fmla="*/ 283252 h 283252"/>
                <a:gd name="connsiteX1" fmla="*/ 196800 w 604401"/>
                <a:gd name="connsiteY1" fmla="*/ 0 h 283252"/>
                <a:gd name="connsiteX2" fmla="*/ 604401 w 604401"/>
                <a:gd name="connsiteY2" fmla="*/ 283252 h 283252"/>
                <a:gd name="connsiteX3" fmla="*/ 0 w 604401"/>
                <a:gd name="connsiteY3" fmla="*/ 283252 h 283252"/>
                <a:gd name="connsiteX0" fmla="*/ 0 w 584039"/>
                <a:gd name="connsiteY0" fmla="*/ 295776 h 295776"/>
                <a:gd name="connsiteX1" fmla="*/ 176438 w 584039"/>
                <a:gd name="connsiteY1" fmla="*/ 0 h 295776"/>
                <a:gd name="connsiteX2" fmla="*/ 584039 w 584039"/>
                <a:gd name="connsiteY2" fmla="*/ 283252 h 295776"/>
                <a:gd name="connsiteX3" fmla="*/ 0 w 584039"/>
                <a:gd name="connsiteY3" fmla="*/ 295776 h 295776"/>
                <a:gd name="connsiteX0" fmla="*/ 0 w 584039"/>
                <a:gd name="connsiteY0" fmla="*/ 295776 h 295776"/>
                <a:gd name="connsiteX1" fmla="*/ 176438 w 584039"/>
                <a:gd name="connsiteY1" fmla="*/ 0 h 295776"/>
                <a:gd name="connsiteX2" fmla="*/ 584039 w 584039"/>
                <a:gd name="connsiteY2" fmla="*/ 295776 h 295776"/>
                <a:gd name="connsiteX3" fmla="*/ 0 w 584039"/>
                <a:gd name="connsiteY3" fmla="*/ 295776 h 295776"/>
                <a:gd name="connsiteX0" fmla="*/ 0 w 584039"/>
                <a:gd name="connsiteY0" fmla="*/ 302616 h 302616"/>
                <a:gd name="connsiteX1" fmla="*/ 166387 w 584039"/>
                <a:gd name="connsiteY1" fmla="*/ 0 h 302616"/>
                <a:gd name="connsiteX2" fmla="*/ 584039 w 584039"/>
                <a:gd name="connsiteY2" fmla="*/ 302616 h 302616"/>
                <a:gd name="connsiteX3" fmla="*/ 0 w 584039"/>
                <a:gd name="connsiteY3" fmla="*/ 302616 h 302616"/>
                <a:gd name="connsiteX0" fmla="*/ 0 w 526830"/>
                <a:gd name="connsiteY0" fmla="*/ 302616 h 302616"/>
                <a:gd name="connsiteX1" fmla="*/ 166387 w 526830"/>
                <a:gd name="connsiteY1" fmla="*/ 0 h 302616"/>
                <a:gd name="connsiteX2" fmla="*/ 526830 w 526830"/>
                <a:gd name="connsiteY2" fmla="*/ 256022 h 302616"/>
                <a:gd name="connsiteX3" fmla="*/ 0 w 526830"/>
                <a:gd name="connsiteY3" fmla="*/ 302616 h 302616"/>
                <a:gd name="connsiteX0" fmla="*/ 0 w 532233"/>
                <a:gd name="connsiteY0" fmla="*/ 337254 h 337254"/>
                <a:gd name="connsiteX1" fmla="*/ 171790 w 532233"/>
                <a:gd name="connsiteY1" fmla="*/ 0 h 337254"/>
                <a:gd name="connsiteX2" fmla="*/ 532233 w 532233"/>
                <a:gd name="connsiteY2" fmla="*/ 256022 h 337254"/>
                <a:gd name="connsiteX3" fmla="*/ 0 w 532233"/>
                <a:gd name="connsiteY3" fmla="*/ 337254 h 337254"/>
                <a:gd name="connsiteX0" fmla="*/ 0 w 542283"/>
                <a:gd name="connsiteY0" fmla="*/ 330414 h 330414"/>
                <a:gd name="connsiteX1" fmla="*/ 181840 w 542283"/>
                <a:gd name="connsiteY1" fmla="*/ 0 h 330414"/>
                <a:gd name="connsiteX2" fmla="*/ 542283 w 542283"/>
                <a:gd name="connsiteY2" fmla="*/ 256022 h 330414"/>
                <a:gd name="connsiteX3" fmla="*/ 0 w 542283"/>
                <a:gd name="connsiteY3" fmla="*/ 330414 h 330414"/>
                <a:gd name="connsiteX0" fmla="*/ 0 w 560990"/>
                <a:gd name="connsiteY0" fmla="*/ 330414 h 330414"/>
                <a:gd name="connsiteX1" fmla="*/ 181840 w 560990"/>
                <a:gd name="connsiteY1" fmla="*/ 0 h 330414"/>
                <a:gd name="connsiteX2" fmla="*/ 560990 w 560990"/>
                <a:gd name="connsiteY2" fmla="*/ 177518 h 330414"/>
                <a:gd name="connsiteX3" fmla="*/ 0 w 560990"/>
                <a:gd name="connsiteY3" fmla="*/ 330414 h 330414"/>
                <a:gd name="connsiteX0" fmla="*/ 0 w 650043"/>
                <a:gd name="connsiteY0" fmla="*/ 346671 h 346671"/>
                <a:gd name="connsiteX1" fmla="*/ 270893 w 650043"/>
                <a:gd name="connsiteY1" fmla="*/ 0 h 346671"/>
                <a:gd name="connsiteX2" fmla="*/ 650043 w 650043"/>
                <a:gd name="connsiteY2" fmla="*/ 177518 h 346671"/>
                <a:gd name="connsiteX3" fmla="*/ 0 w 650043"/>
                <a:gd name="connsiteY3" fmla="*/ 346671 h 346671"/>
                <a:gd name="connsiteX0" fmla="*/ 0 w 608689"/>
                <a:gd name="connsiteY0" fmla="*/ 346671 h 346671"/>
                <a:gd name="connsiteX1" fmla="*/ 270893 w 608689"/>
                <a:gd name="connsiteY1" fmla="*/ 0 h 346671"/>
                <a:gd name="connsiteX2" fmla="*/ 608689 w 608689"/>
                <a:gd name="connsiteY2" fmla="*/ 158035 h 346671"/>
                <a:gd name="connsiteX3" fmla="*/ 0 w 608689"/>
                <a:gd name="connsiteY3" fmla="*/ 346671 h 346671"/>
                <a:gd name="connsiteX0" fmla="*/ 0 w 616110"/>
                <a:gd name="connsiteY0" fmla="*/ 348025 h 348025"/>
                <a:gd name="connsiteX1" fmla="*/ 278314 w 616110"/>
                <a:gd name="connsiteY1" fmla="*/ 0 h 348025"/>
                <a:gd name="connsiteX2" fmla="*/ 616110 w 616110"/>
                <a:gd name="connsiteY2" fmla="*/ 158035 h 348025"/>
                <a:gd name="connsiteX3" fmla="*/ 0 w 616110"/>
                <a:gd name="connsiteY3" fmla="*/ 348025 h 348025"/>
              </a:gdLst>
              <a:ahLst/>
              <a:cxnLst>
                <a:cxn ang="0">
                  <a:pos x="connsiteX0" y="connsiteY0"/>
                </a:cxn>
                <a:cxn ang="0">
                  <a:pos x="connsiteX1" y="connsiteY1"/>
                </a:cxn>
                <a:cxn ang="0">
                  <a:pos x="connsiteX2" y="connsiteY2"/>
                </a:cxn>
                <a:cxn ang="0">
                  <a:pos x="connsiteX3" y="connsiteY3"/>
                </a:cxn>
              </a:cxnLst>
              <a:rect l="l" t="t" r="r" b="b"/>
              <a:pathLst>
                <a:path w="616110" h="348025">
                  <a:moveTo>
                    <a:pt x="0" y="348025"/>
                  </a:moveTo>
                  <a:lnTo>
                    <a:pt x="278314" y="0"/>
                  </a:lnTo>
                  <a:lnTo>
                    <a:pt x="616110" y="158035"/>
                  </a:lnTo>
                  <a:lnTo>
                    <a:pt x="0" y="348025"/>
                  </a:lnTo>
                  <a:close/>
                </a:path>
              </a:pathLst>
            </a:custGeom>
            <a:solidFill>
              <a:srgbClr val="319E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56" name="Graphic 155" descr="Network outline">
              <a:extLst>
                <a:ext uri="{FF2B5EF4-FFF2-40B4-BE49-F238E27FC236}">
                  <a16:creationId xmlns:a16="http://schemas.microsoft.com/office/drawing/2014/main" id="{7398D85C-770D-859F-4391-A42CAF42B616}"/>
                </a:ext>
              </a:extLst>
            </p:cNvPr>
            <p:cNvPicPr>
              <a:picLocks noChangeAspect="1"/>
            </p:cNvPicPr>
            <p:nvPr userDrawn="1"/>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665335" y="5341396"/>
              <a:ext cx="312704" cy="312704"/>
            </a:xfrm>
            <a:prstGeom prst="rect">
              <a:avLst/>
            </a:prstGeom>
          </p:spPr>
        </p:pic>
      </p:grpSp>
      <p:grpSp>
        <p:nvGrpSpPr>
          <p:cNvPr id="157" name="Group 156">
            <a:extLst>
              <a:ext uri="{FF2B5EF4-FFF2-40B4-BE49-F238E27FC236}">
                <a16:creationId xmlns:a16="http://schemas.microsoft.com/office/drawing/2014/main" id="{F4F7463C-56D5-87F7-4387-525656FD4925}"/>
              </a:ext>
            </a:extLst>
          </p:cNvPr>
          <p:cNvGrpSpPr/>
          <p:nvPr/>
        </p:nvGrpSpPr>
        <p:grpSpPr>
          <a:xfrm>
            <a:off x="6772316" y="3945281"/>
            <a:ext cx="2096346" cy="1147985"/>
            <a:chOff x="3234839" y="5186984"/>
            <a:chExt cx="2795128" cy="1518462"/>
          </a:xfrm>
        </p:grpSpPr>
        <p:sp>
          <p:nvSpPr>
            <p:cNvPr id="158" name="Rectangle 157">
              <a:extLst>
                <a:ext uri="{FF2B5EF4-FFF2-40B4-BE49-F238E27FC236}">
                  <a16:creationId xmlns:a16="http://schemas.microsoft.com/office/drawing/2014/main" id="{875E2611-403C-59CD-575D-CBA84D73605F}"/>
                </a:ext>
              </a:extLst>
            </p:cNvPr>
            <p:cNvSpPr/>
            <p:nvPr userDrawn="1"/>
          </p:nvSpPr>
          <p:spPr>
            <a:xfrm>
              <a:off x="3234839" y="5368652"/>
              <a:ext cx="2743200" cy="1336794"/>
            </a:xfrm>
            <a:prstGeom prst="rect">
              <a:avLst/>
            </a:prstGeom>
            <a:solidFill>
              <a:schemeClr val="bg1"/>
            </a:solidFill>
            <a:ln>
              <a:solidFill>
                <a:schemeClr val="accent5">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675" dirty="0">
                <a:solidFill>
                  <a:schemeClr val="tx1"/>
                </a:solidFill>
              </a:endParaRPr>
            </a:p>
          </p:txBody>
        </p:sp>
        <p:sp>
          <p:nvSpPr>
            <p:cNvPr id="159" name="TextBox 158">
              <a:extLst>
                <a:ext uri="{FF2B5EF4-FFF2-40B4-BE49-F238E27FC236}">
                  <a16:creationId xmlns:a16="http://schemas.microsoft.com/office/drawing/2014/main" id="{A6FF4BAC-6BAA-1B99-060C-10CDBAA2F7C8}"/>
                </a:ext>
              </a:extLst>
            </p:cNvPr>
            <p:cNvSpPr txBox="1"/>
            <p:nvPr userDrawn="1"/>
          </p:nvSpPr>
          <p:spPr>
            <a:xfrm rot="16200000">
              <a:off x="5312004" y="6029574"/>
              <a:ext cx="1013187" cy="338555"/>
            </a:xfrm>
            <a:prstGeom prst="rect">
              <a:avLst/>
            </a:prstGeom>
            <a:noFill/>
          </p:spPr>
          <p:txBody>
            <a:bodyPr vert="horz" wrap="square">
              <a:spAutoFit/>
            </a:bodyPr>
            <a:lstStyle/>
            <a:p>
              <a:pPr algn="ctr"/>
              <a:r>
                <a:rPr lang="en-US" sz="525" spc="225" dirty="0">
                  <a:solidFill>
                    <a:schemeClr val="accent5">
                      <a:lumMod val="75000"/>
                      <a:lumOff val="25000"/>
                    </a:schemeClr>
                  </a:solidFill>
                  <a:latin typeface="Franklin Gothic Book" panose="020B0503020102020204" pitchFamily="34" charset="0"/>
                  <a:cs typeface="Arial" panose="020B0604020202020204" pitchFamily="34" charset="0"/>
                </a:rPr>
                <a:t>EXTENDED</a:t>
              </a:r>
            </a:p>
            <a:p>
              <a:pPr algn="ctr"/>
              <a:r>
                <a:rPr lang="en-US" sz="525" spc="225" dirty="0">
                  <a:solidFill>
                    <a:schemeClr val="accent5">
                      <a:lumMod val="75000"/>
                      <a:lumOff val="25000"/>
                    </a:schemeClr>
                  </a:solidFill>
                  <a:latin typeface="Franklin Gothic Book" panose="020B0503020102020204" pitchFamily="34" charset="0"/>
                  <a:cs typeface="Arial" panose="020B0604020202020204" pitchFamily="34" charset="0"/>
                </a:rPr>
                <a:t>INDICATOR</a:t>
              </a:r>
            </a:p>
          </p:txBody>
        </p:sp>
        <p:sp>
          <p:nvSpPr>
            <p:cNvPr id="160" name="Isosceles Triangle 131">
              <a:extLst>
                <a:ext uri="{FF2B5EF4-FFF2-40B4-BE49-F238E27FC236}">
                  <a16:creationId xmlns:a16="http://schemas.microsoft.com/office/drawing/2014/main" id="{7B1AEA4E-0360-7E07-0FEF-4CCB77E96017}"/>
                </a:ext>
              </a:extLst>
            </p:cNvPr>
            <p:cNvSpPr/>
            <p:nvPr userDrawn="1"/>
          </p:nvSpPr>
          <p:spPr>
            <a:xfrm rot="3504354">
              <a:off x="5436985" y="5276582"/>
              <a:ext cx="682579" cy="503384"/>
            </a:xfrm>
            <a:custGeom>
              <a:avLst/>
              <a:gdLst>
                <a:gd name="connsiteX0" fmla="*/ 0 w 604401"/>
                <a:gd name="connsiteY0" fmla="*/ 271515 h 271515"/>
                <a:gd name="connsiteX1" fmla="*/ 238696 w 604401"/>
                <a:gd name="connsiteY1" fmla="*/ 0 h 271515"/>
                <a:gd name="connsiteX2" fmla="*/ 604401 w 604401"/>
                <a:gd name="connsiteY2" fmla="*/ 271515 h 271515"/>
                <a:gd name="connsiteX3" fmla="*/ 0 w 604401"/>
                <a:gd name="connsiteY3" fmla="*/ 271515 h 271515"/>
                <a:gd name="connsiteX0" fmla="*/ 0 w 604401"/>
                <a:gd name="connsiteY0" fmla="*/ 283252 h 283252"/>
                <a:gd name="connsiteX1" fmla="*/ 196800 w 604401"/>
                <a:gd name="connsiteY1" fmla="*/ 0 h 283252"/>
                <a:gd name="connsiteX2" fmla="*/ 604401 w 604401"/>
                <a:gd name="connsiteY2" fmla="*/ 283252 h 283252"/>
                <a:gd name="connsiteX3" fmla="*/ 0 w 604401"/>
                <a:gd name="connsiteY3" fmla="*/ 283252 h 283252"/>
                <a:gd name="connsiteX0" fmla="*/ 0 w 584039"/>
                <a:gd name="connsiteY0" fmla="*/ 295776 h 295776"/>
                <a:gd name="connsiteX1" fmla="*/ 176438 w 584039"/>
                <a:gd name="connsiteY1" fmla="*/ 0 h 295776"/>
                <a:gd name="connsiteX2" fmla="*/ 584039 w 584039"/>
                <a:gd name="connsiteY2" fmla="*/ 283252 h 295776"/>
                <a:gd name="connsiteX3" fmla="*/ 0 w 584039"/>
                <a:gd name="connsiteY3" fmla="*/ 295776 h 295776"/>
                <a:gd name="connsiteX0" fmla="*/ 0 w 584039"/>
                <a:gd name="connsiteY0" fmla="*/ 295776 h 295776"/>
                <a:gd name="connsiteX1" fmla="*/ 176438 w 584039"/>
                <a:gd name="connsiteY1" fmla="*/ 0 h 295776"/>
                <a:gd name="connsiteX2" fmla="*/ 584039 w 584039"/>
                <a:gd name="connsiteY2" fmla="*/ 295776 h 295776"/>
                <a:gd name="connsiteX3" fmla="*/ 0 w 584039"/>
                <a:gd name="connsiteY3" fmla="*/ 295776 h 295776"/>
                <a:gd name="connsiteX0" fmla="*/ 0 w 584039"/>
                <a:gd name="connsiteY0" fmla="*/ 302616 h 302616"/>
                <a:gd name="connsiteX1" fmla="*/ 166387 w 584039"/>
                <a:gd name="connsiteY1" fmla="*/ 0 h 302616"/>
                <a:gd name="connsiteX2" fmla="*/ 584039 w 584039"/>
                <a:gd name="connsiteY2" fmla="*/ 302616 h 302616"/>
                <a:gd name="connsiteX3" fmla="*/ 0 w 584039"/>
                <a:gd name="connsiteY3" fmla="*/ 302616 h 302616"/>
                <a:gd name="connsiteX0" fmla="*/ 0 w 526830"/>
                <a:gd name="connsiteY0" fmla="*/ 302616 h 302616"/>
                <a:gd name="connsiteX1" fmla="*/ 166387 w 526830"/>
                <a:gd name="connsiteY1" fmla="*/ 0 h 302616"/>
                <a:gd name="connsiteX2" fmla="*/ 526830 w 526830"/>
                <a:gd name="connsiteY2" fmla="*/ 256022 h 302616"/>
                <a:gd name="connsiteX3" fmla="*/ 0 w 526830"/>
                <a:gd name="connsiteY3" fmla="*/ 302616 h 302616"/>
                <a:gd name="connsiteX0" fmla="*/ 0 w 532233"/>
                <a:gd name="connsiteY0" fmla="*/ 337254 h 337254"/>
                <a:gd name="connsiteX1" fmla="*/ 171790 w 532233"/>
                <a:gd name="connsiteY1" fmla="*/ 0 h 337254"/>
                <a:gd name="connsiteX2" fmla="*/ 532233 w 532233"/>
                <a:gd name="connsiteY2" fmla="*/ 256022 h 337254"/>
                <a:gd name="connsiteX3" fmla="*/ 0 w 532233"/>
                <a:gd name="connsiteY3" fmla="*/ 337254 h 337254"/>
                <a:gd name="connsiteX0" fmla="*/ 0 w 542283"/>
                <a:gd name="connsiteY0" fmla="*/ 330414 h 330414"/>
                <a:gd name="connsiteX1" fmla="*/ 181840 w 542283"/>
                <a:gd name="connsiteY1" fmla="*/ 0 h 330414"/>
                <a:gd name="connsiteX2" fmla="*/ 542283 w 542283"/>
                <a:gd name="connsiteY2" fmla="*/ 256022 h 330414"/>
                <a:gd name="connsiteX3" fmla="*/ 0 w 542283"/>
                <a:gd name="connsiteY3" fmla="*/ 330414 h 330414"/>
                <a:gd name="connsiteX0" fmla="*/ 0 w 560990"/>
                <a:gd name="connsiteY0" fmla="*/ 330414 h 330414"/>
                <a:gd name="connsiteX1" fmla="*/ 181840 w 560990"/>
                <a:gd name="connsiteY1" fmla="*/ 0 h 330414"/>
                <a:gd name="connsiteX2" fmla="*/ 560990 w 560990"/>
                <a:gd name="connsiteY2" fmla="*/ 177518 h 330414"/>
                <a:gd name="connsiteX3" fmla="*/ 0 w 560990"/>
                <a:gd name="connsiteY3" fmla="*/ 330414 h 330414"/>
                <a:gd name="connsiteX0" fmla="*/ 0 w 650043"/>
                <a:gd name="connsiteY0" fmla="*/ 346671 h 346671"/>
                <a:gd name="connsiteX1" fmla="*/ 270893 w 650043"/>
                <a:gd name="connsiteY1" fmla="*/ 0 h 346671"/>
                <a:gd name="connsiteX2" fmla="*/ 650043 w 650043"/>
                <a:gd name="connsiteY2" fmla="*/ 177518 h 346671"/>
                <a:gd name="connsiteX3" fmla="*/ 0 w 650043"/>
                <a:gd name="connsiteY3" fmla="*/ 346671 h 346671"/>
                <a:gd name="connsiteX0" fmla="*/ 0 w 608689"/>
                <a:gd name="connsiteY0" fmla="*/ 346671 h 346671"/>
                <a:gd name="connsiteX1" fmla="*/ 270893 w 608689"/>
                <a:gd name="connsiteY1" fmla="*/ 0 h 346671"/>
                <a:gd name="connsiteX2" fmla="*/ 608689 w 608689"/>
                <a:gd name="connsiteY2" fmla="*/ 158035 h 346671"/>
                <a:gd name="connsiteX3" fmla="*/ 0 w 608689"/>
                <a:gd name="connsiteY3" fmla="*/ 346671 h 346671"/>
                <a:gd name="connsiteX0" fmla="*/ 0 w 616110"/>
                <a:gd name="connsiteY0" fmla="*/ 348025 h 348025"/>
                <a:gd name="connsiteX1" fmla="*/ 278314 w 616110"/>
                <a:gd name="connsiteY1" fmla="*/ 0 h 348025"/>
                <a:gd name="connsiteX2" fmla="*/ 616110 w 616110"/>
                <a:gd name="connsiteY2" fmla="*/ 158035 h 348025"/>
                <a:gd name="connsiteX3" fmla="*/ 0 w 616110"/>
                <a:gd name="connsiteY3" fmla="*/ 348025 h 348025"/>
              </a:gdLst>
              <a:ahLst/>
              <a:cxnLst>
                <a:cxn ang="0">
                  <a:pos x="connsiteX0" y="connsiteY0"/>
                </a:cxn>
                <a:cxn ang="0">
                  <a:pos x="connsiteX1" y="connsiteY1"/>
                </a:cxn>
                <a:cxn ang="0">
                  <a:pos x="connsiteX2" y="connsiteY2"/>
                </a:cxn>
                <a:cxn ang="0">
                  <a:pos x="connsiteX3" y="connsiteY3"/>
                </a:cxn>
              </a:cxnLst>
              <a:rect l="l" t="t" r="r" b="b"/>
              <a:pathLst>
                <a:path w="616110" h="348025">
                  <a:moveTo>
                    <a:pt x="0" y="348025"/>
                  </a:moveTo>
                  <a:lnTo>
                    <a:pt x="278314" y="0"/>
                  </a:lnTo>
                  <a:lnTo>
                    <a:pt x="616110" y="158035"/>
                  </a:lnTo>
                  <a:lnTo>
                    <a:pt x="0" y="348025"/>
                  </a:lnTo>
                  <a:close/>
                </a:path>
              </a:pathLst>
            </a:custGeom>
            <a:solidFill>
              <a:srgbClr val="319E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61" name="Graphic 160" descr="Network outline">
              <a:extLst>
                <a:ext uri="{FF2B5EF4-FFF2-40B4-BE49-F238E27FC236}">
                  <a16:creationId xmlns:a16="http://schemas.microsoft.com/office/drawing/2014/main" id="{9882F5BA-BC07-B14E-233B-F6CB3DD9E90D}"/>
                </a:ext>
              </a:extLst>
            </p:cNvPr>
            <p:cNvPicPr>
              <a:picLocks noChangeAspect="1"/>
            </p:cNvPicPr>
            <p:nvPr userDrawn="1"/>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665335" y="5341396"/>
              <a:ext cx="312704" cy="312704"/>
            </a:xfrm>
            <a:prstGeom prst="rect">
              <a:avLst/>
            </a:prstGeom>
          </p:spPr>
        </p:pic>
      </p:grpSp>
      <p:grpSp>
        <p:nvGrpSpPr>
          <p:cNvPr id="163" name="Group 162">
            <a:extLst>
              <a:ext uri="{FF2B5EF4-FFF2-40B4-BE49-F238E27FC236}">
                <a16:creationId xmlns:a16="http://schemas.microsoft.com/office/drawing/2014/main" id="{A546C247-A93B-78DB-AACD-BFA63DE68676}"/>
              </a:ext>
            </a:extLst>
          </p:cNvPr>
          <p:cNvGrpSpPr/>
          <p:nvPr/>
        </p:nvGrpSpPr>
        <p:grpSpPr>
          <a:xfrm>
            <a:off x="2468273" y="3042393"/>
            <a:ext cx="2074835" cy="1002936"/>
            <a:chOff x="338317" y="4005393"/>
            <a:chExt cx="2766447" cy="1326602"/>
          </a:xfrm>
        </p:grpSpPr>
        <p:sp>
          <p:nvSpPr>
            <p:cNvPr id="164" name="Rectangle 163">
              <a:extLst>
                <a:ext uri="{FF2B5EF4-FFF2-40B4-BE49-F238E27FC236}">
                  <a16:creationId xmlns:a16="http://schemas.microsoft.com/office/drawing/2014/main" id="{7EC081C3-9A85-8B0F-587E-4898C22112C9}"/>
                </a:ext>
              </a:extLst>
            </p:cNvPr>
            <p:cNvSpPr/>
            <p:nvPr userDrawn="1"/>
          </p:nvSpPr>
          <p:spPr>
            <a:xfrm>
              <a:off x="338317" y="4016920"/>
              <a:ext cx="2743199" cy="1273009"/>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5" name="TextBox 164">
              <a:extLst>
                <a:ext uri="{FF2B5EF4-FFF2-40B4-BE49-F238E27FC236}">
                  <a16:creationId xmlns:a16="http://schemas.microsoft.com/office/drawing/2014/main" id="{508D0CA4-80B3-357C-644A-036A65E697F1}"/>
                </a:ext>
              </a:extLst>
            </p:cNvPr>
            <p:cNvSpPr txBox="1"/>
            <p:nvPr userDrawn="1"/>
          </p:nvSpPr>
          <p:spPr>
            <a:xfrm rot="16200000">
              <a:off x="2272186" y="4499416"/>
              <a:ext cx="1326602" cy="338555"/>
            </a:xfrm>
            <a:prstGeom prst="rect">
              <a:avLst/>
            </a:prstGeom>
            <a:noFill/>
          </p:spPr>
          <p:txBody>
            <a:bodyPr vert="horz" wrap="square">
              <a:spAutoFit/>
            </a:bodyPr>
            <a:lstStyle/>
            <a:p>
              <a:pPr algn="ctr"/>
              <a:r>
                <a:rPr lang="en-US" sz="525" spc="225" dirty="0">
                  <a:solidFill>
                    <a:schemeClr val="accent4"/>
                  </a:solidFill>
                  <a:latin typeface="Franklin Gothic Book" panose="020B0503020102020204" pitchFamily="34" charset="0"/>
                  <a:cs typeface="Arial" panose="020B0604020202020204" pitchFamily="34" charset="0"/>
                </a:rPr>
                <a:t>INTERMEDIATE</a:t>
              </a:r>
            </a:p>
            <a:p>
              <a:pPr algn="ctr"/>
              <a:r>
                <a:rPr lang="en-US" sz="525" spc="225" dirty="0">
                  <a:solidFill>
                    <a:schemeClr val="accent4"/>
                  </a:solidFill>
                  <a:latin typeface="Franklin Gothic Book" panose="020B0503020102020204" pitchFamily="34" charset="0"/>
                  <a:cs typeface="Arial" panose="020B0604020202020204" pitchFamily="34" charset="0"/>
                </a:rPr>
                <a:t>INDICATOR</a:t>
              </a:r>
            </a:p>
          </p:txBody>
        </p:sp>
      </p:grpSp>
      <p:grpSp>
        <p:nvGrpSpPr>
          <p:cNvPr id="167" name="Group 166">
            <a:extLst>
              <a:ext uri="{FF2B5EF4-FFF2-40B4-BE49-F238E27FC236}">
                <a16:creationId xmlns:a16="http://schemas.microsoft.com/office/drawing/2014/main" id="{5149FFAA-AD12-AB69-0999-2C2FD08726B3}"/>
              </a:ext>
            </a:extLst>
          </p:cNvPr>
          <p:cNvGrpSpPr/>
          <p:nvPr/>
        </p:nvGrpSpPr>
        <p:grpSpPr>
          <a:xfrm>
            <a:off x="4618418" y="3042392"/>
            <a:ext cx="2074550" cy="971133"/>
            <a:chOff x="338317" y="4005393"/>
            <a:chExt cx="2766067" cy="1284536"/>
          </a:xfrm>
        </p:grpSpPr>
        <p:sp>
          <p:nvSpPr>
            <p:cNvPr id="168" name="Rectangle 167">
              <a:extLst>
                <a:ext uri="{FF2B5EF4-FFF2-40B4-BE49-F238E27FC236}">
                  <a16:creationId xmlns:a16="http://schemas.microsoft.com/office/drawing/2014/main" id="{7C59AA93-58BE-91B6-A327-FEBC0B73A88F}"/>
                </a:ext>
              </a:extLst>
            </p:cNvPr>
            <p:cNvSpPr/>
            <p:nvPr userDrawn="1"/>
          </p:nvSpPr>
          <p:spPr>
            <a:xfrm>
              <a:off x="338317" y="4016920"/>
              <a:ext cx="2743199" cy="1273009"/>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9" name="TextBox 168">
              <a:extLst>
                <a:ext uri="{FF2B5EF4-FFF2-40B4-BE49-F238E27FC236}">
                  <a16:creationId xmlns:a16="http://schemas.microsoft.com/office/drawing/2014/main" id="{092F6EE4-D388-B17D-7B5A-1FE46ABB0312}"/>
                </a:ext>
              </a:extLst>
            </p:cNvPr>
            <p:cNvSpPr txBox="1"/>
            <p:nvPr userDrawn="1"/>
          </p:nvSpPr>
          <p:spPr>
            <a:xfrm rot="16200000">
              <a:off x="2298602" y="4472620"/>
              <a:ext cx="1273009" cy="338555"/>
            </a:xfrm>
            <a:prstGeom prst="rect">
              <a:avLst/>
            </a:prstGeom>
            <a:noFill/>
          </p:spPr>
          <p:txBody>
            <a:bodyPr vert="horz" wrap="square">
              <a:spAutoFit/>
            </a:bodyPr>
            <a:lstStyle/>
            <a:p>
              <a:pPr algn="ctr"/>
              <a:r>
                <a:rPr lang="en-US" sz="525" spc="225" dirty="0">
                  <a:solidFill>
                    <a:schemeClr val="accent4"/>
                  </a:solidFill>
                  <a:latin typeface="Franklin Gothic Book" panose="020B0503020102020204" pitchFamily="34" charset="0"/>
                  <a:cs typeface="Arial" panose="020B0604020202020204" pitchFamily="34" charset="0"/>
                </a:rPr>
                <a:t>INTERMEDIATE</a:t>
              </a:r>
            </a:p>
            <a:p>
              <a:pPr algn="ctr"/>
              <a:r>
                <a:rPr lang="en-US" sz="525" spc="225" dirty="0">
                  <a:solidFill>
                    <a:schemeClr val="accent4"/>
                  </a:solidFill>
                  <a:latin typeface="Franklin Gothic Book" panose="020B0503020102020204" pitchFamily="34" charset="0"/>
                  <a:cs typeface="Arial" panose="020B0604020202020204" pitchFamily="34" charset="0"/>
                </a:rPr>
                <a:t>INDICATOR</a:t>
              </a:r>
            </a:p>
          </p:txBody>
        </p:sp>
      </p:grpSp>
      <p:grpSp>
        <p:nvGrpSpPr>
          <p:cNvPr id="170" name="Group 169">
            <a:extLst>
              <a:ext uri="{FF2B5EF4-FFF2-40B4-BE49-F238E27FC236}">
                <a16:creationId xmlns:a16="http://schemas.microsoft.com/office/drawing/2014/main" id="{6557A8AB-4C8D-3ACA-BDBF-355D22E9AF71}"/>
              </a:ext>
            </a:extLst>
          </p:cNvPr>
          <p:cNvGrpSpPr/>
          <p:nvPr/>
        </p:nvGrpSpPr>
        <p:grpSpPr>
          <a:xfrm>
            <a:off x="6772316" y="3042392"/>
            <a:ext cx="2074551" cy="971134"/>
            <a:chOff x="338317" y="4005392"/>
            <a:chExt cx="2766069" cy="1284537"/>
          </a:xfrm>
        </p:grpSpPr>
        <p:sp>
          <p:nvSpPr>
            <p:cNvPr id="171" name="Rectangle 170">
              <a:extLst>
                <a:ext uri="{FF2B5EF4-FFF2-40B4-BE49-F238E27FC236}">
                  <a16:creationId xmlns:a16="http://schemas.microsoft.com/office/drawing/2014/main" id="{AFD93223-1C23-479C-EE8D-848F8939714E}"/>
                </a:ext>
              </a:extLst>
            </p:cNvPr>
            <p:cNvSpPr/>
            <p:nvPr userDrawn="1"/>
          </p:nvSpPr>
          <p:spPr>
            <a:xfrm>
              <a:off x="338317" y="4016920"/>
              <a:ext cx="2743199" cy="1273009"/>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2" name="TextBox 171">
              <a:extLst>
                <a:ext uri="{FF2B5EF4-FFF2-40B4-BE49-F238E27FC236}">
                  <a16:creationId xmlns:a16="http://schemas.microsoft.com/office/drawing/2014/main" id="{841CF2EF-9CBE-3F04-A7C5-6A988C1B24AD}"/>
                </a:ext>
              </a:extLst>
            </p:cNvPr>
            <p:cNvSpPr txBox="1"/>
            <p:nvPr userDrawn="1"/>
          </p:nvSpPr>
          <p:spPr>
            <a:xfrm rot="16200000">
              <a:off x="2298604" y="4472619"/>
              <a:ext cx="1273010" cy="338555"/>
            </a:xfrm>
            <a:prstGeom prst="rect">
              <a:avLst/>
            </a:prstGeom>
            <a:noFill/>
          </p:spPr>
          <p:txBody>
            <a:bodyPr vert="horz" wrap="square">
              <a:spAutoFit/>
            </a:bodyPr>
            <a:lstStyle/>
            <a:p>
              <a:pPr algn="ctr"/>
              <a:r>
                <a:rPr lang="en-US" sz="525" spc="225" dirty="0">
                  <a:solidFill>
                    <a:schemeClr val="accent4"/>
                  </a:solidFill>
                  <a:latin typeface="Franklin Gothic Book" panose="020B0503020102020204" pitchFamily="34" charset="0"/>
                  <a:cs typeface="Arial" panose="020B0604020202020204" pitchFamily="34" charset="0"/>
                </a:rPr>
                <a:t>INTERMEDIATE</a:t>
              </a:r>
            </a:p>
            <a:p>
              <a:pPr algn="ctr"/>
              <a:r>
                <a:rPr lang="en-US" sz="525" spc="225" dirty="0">
                  <a:solidFill>
                    <a:schemeClr val="accent4"/>
                  </a:solidFill>
                  <a:latin typeface="Franklin Gothic Book" panose="020B0503020102020204" pitchFamily="34" charset="0"/>
                  <a:cs typeface="Arial" panose="020B0604020202020204" pitchFamily="34" charset="0"/>
                </a:rPr>
                <a:t>INDICATOR</a:t>
              </a:r>
            </a:p>
          </p:txBody>
        </p:sp>
      </p:grpSp>
      <p:grpSp>
        <p:nvGrpSpPr>
          <p:cNvPr id="182" name="Group 181">
            <a:extLst>
              <a:ext uri="{FF2B5EF4-FFF2-40B4-BE49-F238E27FC236}">
                <a16:creationId xmlns:a16="http://schemas.microsoft.com/office/drawing/2014/main" id="{820458B0-6AE3-D574-71BA-77932800FC9C}"/>
              </a:ext>
            </a:extLst>
          </p:cNvPr>
          <p:cNvGrpSpPr/>
          <p:nvPr/>
        </p:nvGrpSpPr>
        <p:grpSpPr>
          <a:xfrm>
            <a:off x="6772316" y="1840960"/>
            <a:ext cx="2085406" cy="1190131"/>
            <a:chOff x="421079" y="2421777"/>
            <a:chExt cx="2780541" cy="1574209"/>
          </a:xfrm>
        </p:grpSpPr>
        <p:sp>
          <p:nvSpPr>
            <p:cNvPr id="183" name="Rectangle 182">
              <a:extLst>
                <a:ext uri="{FF2B5EF4-FFF2-40B4-BE49-F238E27FC236}">
                  <a16:creationId xmlns:a16="http://schemas.microsoft.com/office/drawing/2014/main" id="{79301750-FD03-9B49-222C-80D4566E3E5E}"/>
                </a:ext>
              </a:extLst>
            </p:cNvPr>
            <p:cNvSpPr/>
            <p:nvPr userDrawn="1"/>
          </p:nvSpPr>
          <p:spPr>
            <a:xfrm>
              <a:off x="421079" y="2483186"/>
              <a:ext cx="2743200" cy="1463040"/>
            </a:xfrm>
            <a:prstGeom prst="rect">
              <a:avLst/>
            </a:prstGeom>
            <a:solidFill>
              <a:schemeClr val="bg1"/>
            </a:solidFill>
            <a:ln>
              <a:solidFill>
                <a:schemeClr val="accent5">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50" dirty="0">
                <a:solidFill>
                  <a:schemeClr val="tx1"/>
                </a:solidFill>
              </a:endParaRPr>
            </a:p>
          </p:txBody>
        </p:sp>
        <p:sp>
          <p:nvSpPr>
            <p:cNvPr id="184" name="TextBox 183">
              <a:extLst>
                <a:ext uri="{FF2B5EF4-FFF2-40B4-BE49-F238E27FC236}">
                  <a16:creationId xmlns:a16="http://schemas.microsoft.com/office/drawing/2014/main" id="{10C32B23-7B1F-F48D-E7E0-7F15A012DA4F}"/>
                </a:ext>
              </a:extLst>
            </p:cNvPr>
            <p:cNvSpPr txBox="1"/>
            <p:nvPr userDrawn="1"/>
          </p:nvSpPr>
          <p:spPr>
            <a:xfrm rot="16200000">
              <a:off x="2389597" y="3211688"/>
              <a:ext cx="1199264" cy="369332"/>
            </a:xfrm>
            <a:prstGeom prst="rect">
              <a:avLst/>
            </a:prstGeom>
            <a:noFill/>
          </p:spPr>
          <p:txBody>
            <a:bodyPr vert="horz" wrap="square">
              <a:spAutoFit/>
            </a:bodyPr>
            <a:lstStyle/>
            <a:p>
              <a:pPr algn="ctr"/>
              <a:r>
                <a:rPr lang="en-US" sz="600" spc="225" dirty="0">
                  <a:solidFill>
                    <a:schemeClr val="accent5">
                      <a:lumMod val="90000"/>
                      <a:lumOff val="10000"/>
                    </a:schemeClr>
                  </a:solidFill>
                  <a:latin typeface="Franklin Gothic Book" panose="020B0503020102020204" pitchFamily="34" charset="0"/>
                  <a:cs typeface="Arial" panose="020B0604020202020204" pitchFamily="34" charset="0"/>
                </a:rPr>
                <a:t>CORE INDICATOR</a:t>
              </a:r>
            </a:p>
          </p:txBody>
        </p:sp>
        <p:grpSp>
          <p:nvGrpSpPr>
            <p:cNvPr id="185" name="Group 184">
              <a:extLst>
                <a:ext uri="{FF2B5EF4-FFF2-40B4-BE49-F238E27FC236}">
                  <a16:creationId xmlns:a16="http://schemas.microsoft.com/office/drawing/2014/main" id="{FE89C551-CDBF-839C-E336-02B92C5E97CD}"/>
                </a:ext>
              </a:extLst>
            </p:cNvPr>
            <p:cNvGrpSpPr/>
            <p:nvPr userDrawn="1"/>
          </p:nvGrpSpPr>
          <p:grpSpPr>
            <a:xfrm>
              <a:off x="2650907" y="2421777"/>
              <a:ext cx="550713" cy="590151"/>
              <a:chOff x="2650907" y="2421777"/>
              <a:chExt cx="550713" cy="590151"/>
            </a:xfrm>
          </p:grpSpPr>
          <p:sp>
            <p:nvSpPr>
              <p:cNvPr id="186" name="Isosceles Triangle 30">
                <a:extLst>
                  <a:ext uri="{FF2B5EF4-FFF2-40B4-BE49-F238E27FC236}">
                    <a16:creationId xmlns:a16="http://schemas.microsoft.com/office/drawing/2014/main" id="{0A52CCF7-0AE1-0952-A9C8-C76EA0F4BA4E}"/>
                  </a:ext>
                </a:extLst>
              </p:cNvPr>
              <p:cNvSpPr/>
              <p:nvPr/>
            </p:nvSpPr>
            <p:spPr>
              <a:xfrm rot="15431948">
                <a:off x="2631188" y="2441496"/>
                <a:ext cx="590151" cy="550713"/>
              </a:xfrm>
              <a:custGeom>
                <a:avLst/>
                <a:gdLst>
                  <a:gd name="connsiteX0" fmla="*/ 0 w 371846"/>
                  <a:gd name="connsiteY0" fmla="*/ 462535 h 462535"/>
                  <a:gd name="connsiteX1" fmla="*/ 371846 w 371846"/>
                  <a:gd name="connsiteY1" fmla="*/ 0 h 462535"/>
                  <a:gd name="connsiteX2" fmla="*/ 371846 w 371846"/>
                  <a:gd name="connsiteY2" fmla="*/ 462535 h 462535"/>
                  <a:gd name="connsiteX3" fmla="*/ 0 w 371846"/>
                  <a:gd name="connsiteY3" fmla="*/ 462535 h 462535"/>
                  <a:gd name="connsiteX0" fmla="*/ 0 w 397314"/>
                  <a:gd name="connsiteY0" fmla="*/ 462535 h 593759"/>
                  <a:gd name="connsiteX1" fmla="*/ 371846 w 397314"/>
                  <a:gd name="connsiteY1" fmla="*/ 0 h 593759"/>
                  <a:gd name="connsiteX2" fmla="*/ 397314 w 397314"/>
                  <a:gd name="connsiteY2" fmla="*/ 593759 h 593759"/>
                  <a:gd name="connsiteX3" fmla="*/ 0 w 397314"/>
                  <a:gd name="connsiteY3" fmla="*/ 462535 h 593759"/>
                  <a:gd name="connsiteX0" fmla="*/ 0 w 533370"/>
                  <a:gd name="connsiteY0" fmla="*/ 402690 h 533914"/>
                  <a:gd name="connsiteX1" fmla="*/ 533370 w 533370"/>
                  <a:gd name="connsiteY1" fmla="*/ 0 h 533914"/>
                  <a:gd name="connsiteX2" fmla="*/ 397314 w 533370"/>
                  <a:gd name="connsiteY2" fmla="*/ 533914 h 533914"/>
                  <a:gd name="connsiteX3" fmla="*/ 0 w 533370"/>
                  <a:gd name="connsiteY3" fmla="*/ 402690 h 533914"/>
                  <a:gd name="connsiteX0" fmla="*/ 0 w 533370"/>
                  <a:gd name="connsiteY0" fmla="*/ 402690 h 540146"/>
                  <a:gd name="connsiteX1" fmla="*/ 533370 w 533370"/>
                  <a:gd name="connsiteY1" fmla="*/ 0 h 540146"/>
                  <a:gd name="connsiteX2" fmla="*/ 421294 w 533370"/>
                  <a:gd name="connsiteY2" fmla="*/ 540146 h 540146"/>
                  <a:gd name="connsiteX3" fmla="*/ 0 w 533370"/>
                  <a:gd name="connsiteY3" fmla="*/ 402690 h 540146"/>
                  <a:gd name="connsiteX0" fmla="*/ 0 w 517383"/>
                  <a:gd name="connsiteY0" fmla="*/ 406845 h 544301"/>
                  <a:gd name="connsiteX1" fmla="*/ 517383 w 517383"/>
                  <a:gd name="connsiteY1" fmla="*/ 0 h 544301"/>
                  <a:gd name="connsiteX2" fmla="*/ 421294 w 517383"/>
                  <a:gd name="connsiteY2" fmla="*/ 544301 h 544301"/>
                  <a:gd name="connsiteX3" fmla="*/ 0 w 517383"/>
                  <a:gd name="connsiteY3" fmla="*/ 406845 h 544301"/>
                  <a:gd name="connsiteX0" fmla="*/ 0 w 522832"/>
                  <a:gd name="connsiteY0" fmla="*/ 434274 h 544301"/>
                  <a:gd name="connsiteX1" fmla="*/ 522832 w 522832"/>
                  <a:gd name="connsiteY1" fmla="*/ 0 h 544301"/>
                  <a:gd name="connsiteX2" fmla="*/ 426743 w 522832"/>
                  <a:gd name="connsiteY2" fmla="*/ 544301 h 544301"/>
                  <a:gd name="connsiteX3" fmla="*/ 0 w 522832"/>
                  <a:gd name="connsiteY3" fmla="*/ 434274 h 544301"/>
                  <a:gd name="connsiteX0" fmla="*/ 0 w 534332"/>
                  <a:gd name="connsiteY0" fmla="*/ 460272 h 570299"/>
                  <a:gd name="connsiteX1" fmla="*/ 534332 w 534332"/>
                  <a:gd name="connsiteY1" fmla="*/ 0 h 570299"/>
                  <a:gd name="connsiteX2" fmla="*/ 426743 w 534332"/>
                  <a:gd name="connsiteY2" fmla="*/ 570299 h 570299"/>
                  <a:gd name="connsiteX3" fmla="*/ 0 w 534332"/>
                  <a:gd name="connsiteY3" fmla="*/ 460272 h 570299"/>
                </a:gdLst>
                <a:ahLst/>
                <a:cxnLst>
                  <a:cxn ang="0">
                    <a:pos x="connsiteX0" y="connsiteY0"/>
                  </a:cxn>
                  <a:cxn ang="0">
                    <a:pos x="connsiteX1" y="connsiteY1"/>
                  </a:cxn>
                  <a:cxn ang="0">
                    <a:pos x="connsiteX2" y="connsiteY2"/>
                  </a:cxn>
                  <a:cxn ang="0">
                    <a:pos x="connsiteX3" y="connsiteY3"/>
                  </a:cxn>
                </a:cxnLst>
                <a:rect l="l" t="t" r="r" b="b"/>
                <a:pathLst>
                  <a:path w="534332" h="570299">
                    <a:moveTo>
                      <a:pt x="0" y="460272"/>
                    </a:moveTo>
                    <a:lnTo>
                      <a:pt x="534332" y="0"/>
                    </a:lnTo>
                    <a:lnTo>
                      <a:pt x="426743" y="570299"/>
                    </a:lnTo>
                    <a:lnTo>
                      <a:pt x="0" y="460272"/>
                    </a:lnTo>
                    <a:close/>
                  </a:path>
                </a:pathLst>
              </a:custGeom>
              <a:solidFill>
                <a:schemeClr val="accent5">
                  <a:lumMod val="90000"/>
                  <a:lumOff val="10000"/>
                </a:schemeClr>
              </a:solidFill>
              <a:ln>
                <a:solidFill>
                  <a:schemeClr val="accent5">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87" name="Graphic 186" descr="Speedometer Middle with solid fill">
                <a:extLst>
                  <a:ext uri="{FF2B5EF4-FFF2-40B4-BE49-F238E27FC236}">
                    <a16:creationId xmlns:a16="http://schemas.microsoft.com/office/drawing/2014/main" id="{412A0C5A-C734-8276-C871-4DC2EB9C59C6}"/>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61135" y="2481679"/>
                <a:ext cx="279391" cy="279391"/>
              </a:xfrm>
              <a:prstGeom prst="rect">
                <a:avLst/>
              </a:prstGeom>
            </p:spPr>
          </p:pic>
        </p:grpSp>
      </p:grpSp>
      <p:grpSp>
        <p:nvGrpSpPr>
          <p:cNvPr id="188" name="Group 187">
            <a:extLst>
              <a:ext uri="{FF2B5EF4-FFF2-40B4-BE49-F238E27FC236}">
                <a16:creationId xmlns:a16="http://schemas.microsoft.com/office/drawing/2014/main" id="{639232F2-EB07-AFC4-BA02-950FBA7810C0}"/>
              </a:ext>
            </a:extLst>
          </p:cNvPr>
          <p:cNvGrpSpPr/>
          <p:nvPr/>
        </p:nvGrpSpPr>
        <p:grpSpPr>
          <a:xfrm>
            <a:off x="4618418" y="1840960"/>
            <a:ext cx="2085406" cy="1190131"/>
            <a:chOff x="421079" y="2421777"/>
            <a:chExt cx="2780541" cy="1574209"/>
          </a:xfrm>
        </p:grpSpPr>
        <p:sp>
          <p:nvSpPr>
            <p:cNvPr id="189" name="Rectangle 188">
              <a:extLst>
                <a:ext uri="{FF2B5EF4-FFF2-40B4-BE49-F238E27FC236}">
                  <a16:creationId xmlns:a16="http://schemas.microsoft.com/office/drawing/2014/main" id="{C315B34A-EBA1-B544-D869-D071DA4C9DC2}"/>
                </a:ext>
              </a:extLst>
            </p:cNvPr>
            <p:cNvSpPr/>
            <p:nvPr userDrawn="1"/>
          </p:nvSpPr>
          <p:spPr>
            <a:xfrm>
              <a:off x="421079" y="2483186"/>
              <a:ext cx="2743200" cy="1463040"/>
            </a:xfrm>
            <a:prstGeom prst="rect">
              <a:avLst/>
            </a:prstGeom>
            <a:solidFill>
              <a:schemeClr val="bg1"/>
            </a:solidFill>
            <a:ln>
              <a:solidFill>
                <a:schemeClr val="accent5">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50" dirty="0">
                <a:solidFill>
                  <a:schemeClr val="tx1"/>
                </a:solidFill>
              </a:endParaRPr>
            </a:p>
          </p:txBody>
        </p:sp>
        <p:sp>
          <p:nvSpPr>
            <p:cNvPr id="190" name="TextBox 189">
              <a:extLst>
                <a:ext uri="{FF2B5EF4-FFF2-40B4-BE49-F238E27FC236}">
                  <a16:creationId xmlns:a16="http://schemas.microsoft.com/office/drawing/2014/main" id="{14663E86-DEBF-6D37-B132-3B21FC256596}"/>
                </a:ext>
              </a:extLst>
            </p:cNvPr>
            <p:cNvSpPr txBox="1"/>
            <p:nvPr userDrawn="1"/>
          </p:nvSpPr>
          <p:spPr>
            <a:xfrm rot="16200000">
              <a:off x="2389597" y="3211688"/>
              <a:ext cx="1199264" cy="369332"/>
            </a:xfrm>
            <a:prstGeom prst="rect">
              <a:avLst/>
            </a:prstGeom>
            <a:noFill/>
          </p:spPr>
          <p:txBody>
            <a:bodyPr vert="horz" wrap="square">
              <a:spAutoFit/>
            </a:bodyPr>
            <a:lstStyle/>
            <a:p>
              <a:pPr algn="ctr"/>
              <a:r>
                <a:rPr lang="en-US" sz="600" spc="225" dirty="0">
                  <a:solidFill>
                    <a:schemeClr val="accent5">
                      <a:lumMod val="90000"/>
                      <a:lumOff val="10000"/>
                    </a:schemeClr>
                  </a:solidFill>
                  <a:latin typeface="Franklin Gothic Book" panose="020B0503020102020204" pitchFamily="34" charset="0"/>
                  <a:cs typeface="Arial" panose="020B0604020202020204" pitchFamily="34" charset="0"/>
                </a:rPr>
                <a:t>CORE INDICATOR</a:t>
              </a:r>
            </a:p>
          </p:txBody>
        </p:sp>
        <p:grpSp>
          <p:nvGrpSpPr>
            <p:cNvPr id="191" name="Group 190">
              <a:extLst>
                <a:ext uri="{FF2B5EF4-FFF2-40B4-BE49-F238E27FC236}">
                  <a16:creationId xmlns:a16="http://schemas.microsoft.com/office/drawing/2014/main" id="{ED441D18-3DA2-0E7D-2F39-52D93E2554F5}"/>
                </a:ext>
              </a:extLst>
            </p:cNvPr>
            <p:cNvGrpSpPr/>
            <p:nvPr userDrawn="1"/>
          </p:nvGrpSpPr>
          <p:grpSpPr>
            <a:xfrm>
              <a:off x="2650907" y="2421777"/>
              <a:ext cx="550713" cy="590151"/>
              <a:chOff x="2650907" y="2421777"/>
              <a:chExt cx="550713" cy="590151"/>
            </a:xfrm>
          </p:grpSpPr>
          <p:sp>
            <p:nvSpPr>
              <p:cNvPr id="192" name="Isosceles Triangle 30">
                <a:extLst>
                  <a:ext uri="{FF2B5EF4-FFF2-40B4-BE49-F238E27FC236}">
                    <a16:creationId xmlns:a16="http://schemas.microsoft.com/office/drawing/2014/main" id="{0A32B59B-80C6-9A04-FB74-5E1298117C1C}"/>
                  </a:ext>
                </a:extLst>
              </p:cNvPr>
              <p:cNvSpPr/>
              <p:nvPr/>
            </p:nvSpPr>
            <p:spPr>
              <a:xfrm rot="15431948">
                <a:off x="2631188" y="2441496"/>
                <a:ext cx="590151" cy="550713"/>
              </a:xfrm>
              <a:custGeom>
                <a:avLst/>
                <a:gdLst>
                  <a:gd name="connsiteX0" fmla="*/ 0 w 371846"/>
                  <a:gd name="connsiteY0" fmla="*/ 462535 h 462535"/>
                  <a:gd name="connsiteX1" fmla="*/ 371846 w 371846"/>
                  <a:gd name="connsiteY1" fmla="*/ 0 h 462535"/>
                  <a:gd name="connsiteX2" fmla="*/ 371846 w 371846"/>
                  <a:gd name="connsiteY2" fmla="*/ 462535 h 462535"/>
                  <a:gd name="connsiteX3" fmla="*/ 0 w 371846"/>
                  <a:gd name="connsiteY3" fmla="*/ 462535 h 462535"/>
                  <a:gd name="connsiteX0" fmla="*/ 0 w 397314"/>
                  <a:gd name="connsiteY0" fmla="*/ 462535 h 593759"/>
                  <a:gd name="connsiteX1" fmla="*/ 371846 w 397314"/>
                  <a:gd name="connsiteY1" fmla="*/ 0 h 593759"/>
                  <a:gd name="connsiteX2" fmla="*/ 397314 w 397314"/>
                  <a:gd name="connsiteY2" fmla="*/ 593759 h 593759"/>
                  <a:gd name="connsiteX3" fmla="*/ 0 w 397314"/>
                  <a:gd name="connsiteY3" fmla="*/ 462535 h 593759"/>
                  <a:gd name="connsiteX0" fmla="*/ 0 w 533370"/>
                  <a:gd name="connsiteY0" fmla="*/ 402690 h 533914"/>
                  <a:gd name="connsiteX1" fmla="*/ 533370 w 533370"/>
                  <a:gd name="connsiteY1" fmla="*/ 0 h 533914"/>
                  <a:gd name="connsiteX2" fmla="*/ 397314 w 533370"/>
                  <a:gd name="connsiteY2" fmla="*/ 533914 h 533914"/>
                  <a:gd name="connsiteX3" fmla="*/ 0 w 533370"/>
                  <a:gd name="connsiteY3" fmla="*/ 402690 h 533914"/>
                  <a:gd name="connsiteX0" fmla="*/ 0 w 533370"/>
                  <a:gd name="connsiteY0" fmla="*/ 402690 h 540146"/>
                  <a:gd name="connsiteX1" fmla="*/ 533370 w 533370"/>
                  <a:gd name="connsiteY1" fmla="*/ 0 h 540146"/>
                  <a:gd name="connsiteX2" fmla="*/ 421294 w 533370"/>
                  <a:gd name="connsiteY2" fmla="*/ 540146 h 540146"/>
                  <a:gd name="connsiteX3" fmla="*/ 0 w 533370"/>
                  <a:gd name="connsiteY3" fmla="*/ 402690 h 540146"/>
                  <a:gd name="connsiteX0" fmla="*/ 0 w 517383"/>
                  <a:gd name="connsiteY0" fmla="*/ 406845 h 544301"/>
                  <a:gd name="connsiteX1" fmla="*/ 517383 w 517383"/>
                  <a:gd name="connsiteY1" fmla="*/ 0 h 544301"/>
                  <a:gd name="connsiteX2" fmla="*/ 421294 w 517383"/>
                  <a:gd name="connsiteY2" fmla="*/ 544301 h 544301"/>
                  <a:gd name="connsiteX3" fmla="*/ 0 w 517383"/>
                  <a:gd name="connsiteY3" fmla="*/ 406845 h 544301"/>
                  <a:gd name="connsiteX0" fmla="*/ 0 w 522832"/>
                  <a:gd name="connsiteY0" fmla="*/ 434274 h 544301"/>
                  <a:gd name="connsiteX1" fmla="*/ 522832 w 522832"/>
                  <a:gd name="connsiteY1" fmla="*/ 0 h 544301"/>
                  <a:gd name="connsiteX2" fmla="*/ 426743 w 522832"/>
                  <a:gd name="connsiteY2" fmla="*/ 544301 h 544301"/>
                  <a:gd name="connsiteX3" fmla="*/ 0 w 522832"/>
                  <a:gd name="connsiteY3" fmla="*/ 434274 h 544301"/>
                  <a:gd name="connsiteX0" fmla="*/ 0 w 534332"/>
                  <a:gd name="connsiteY0" fmla="*/ 460272 h 570299"/>
                  <a:gd name="connsiteX1" fmla="*/ 534332 w 534332"/>
                  <a:gd name="connsiteY1" fmla="*/ 0 h 570299"/>
                  <a:gd name="connsiteX2" fmla="*/ 426743 w 534332"/>
                  <a:gd name="connsiteY2" fmla="*/ 570299 h 570299"/>
                  <a:gd name="connsiteX3" fmla="*/ 0 w 534332"/>
                  <a:gd name="connsiteY3" fmla="*/ 460272 h 570299"/>
                </a:gdLst>
                <a:ahLst/>
                <a:cxnLst>
                  <a:cxn ang="0">
                    <a:pos x="connsiteX0" y="connsiteY0"/>
                  </a:cxn>
                  <a:cxn ang="0">
                    <a:pos x="connsiteX1" y="connsiteY1"/>
                  </a:cxn>
                  <a:cxn ang="0">
                    <a:pos x="connsiteX2" y="connsiteY2"/>
                  </a:cxn>
                  <a:cxn ang="0">
                    <a:pos x="connsiteX3" y="connsiteY3"/>
                  </a:cxn>
                </a:cxnLst>
                <a:rect l="l" t="t" r="r" b="b"/>
                <a:pathLst>
                  <a:path w="534332" h="570299">
                    <a:moveTo>
                      <a:pt x="0" y="460272"/>
                    </a:moveTo>
                    <a:lnTo>
                      <a:pt x="534332" y="0"/>
                    </a:lnTo>
                    <a:lnTo>
                      <a:pt x="426743" y="570299"/>
                    </a:lnTo>
                    <a:lnTo>
                      <a:pt x="0" y="460272"/>
                    </a:lnTo>
                    <a:close/>
                  </a:path>
                </a:pathLst>
              </a:custGeom>
              <a:solidFill>
                <a:schemeClr val="accent5">
                  <a:lumMod val="90000"/>
                  <a:lumOff val="10000"/>
                </a:schemeClr>
              </a:solidFill>
              <a:ln>
                <a:solidFill>
                  <a:schemeClr val="accent5">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93" name="Graphic 192" descr="Speedometer Middle with solid fill">
                <a:extLst>
                  <a:ext uri="{FF2B5EF4-FFF2-40B4-BE49-F238E27FC236}">
                    <a16:creationId xmlns:a16="http://schemas.microsoft.com/office/drawing/2014/main" id="{A99ECD0C-CB1C-BED1-B56C-0B646352BAE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61135" y="2481679"/>
                <a:ext cx="279391" cy="279391"/>
              </a:xfrm>
              <a:prstGeom prst="rect">
                <a:avLst/>
              </a:prstGeom>
            </p:spPr>
          </p:pic>
        </p:grpSp>
      </p:grpSp>
      <p:grpSp>
        <p:nvGrpSpPr>
          <p:cNvPr id="194" name="Group 193">
            <a:extLst>
              <a:ext uri="{FF2B5EF4-FFF2-40B4-BE49-F238E27FC236}">
                <a16:creationId xmlns:a16="http://schemas.microsoft.com/office/drawing/2014/main" id="{C4C01087-1554-FC8D-36C8-4FF5479CD6EB}"/>
              </a:ext>
            </a:extLst>
          </p:cNvPr>
          <p:cNvGrpSpPr/>
          <p:nvPr/>
        </p:nvGrpSpPr>
        <p:grpSpPr>
          <a:xfrm>
            <a:off x="2468272" y="1840960"/>
            <a:ext cx="2093381" cy="1190131"/>
            <a:chOff x="421079" y="2421777"/>
            <a:chExt cx="2791174" cy="1574209"/>
          </a:xfrm>
        </p:grpSpPr>
        <p:sp>
          <p:nvSpPr>
            <p:cNvPr id="195" name="Rectangle 194">
              <a:extLst>
                <a:ext uri="{FF2B5EF4-FFF2-40B4-BE49-F238E27FC236}">
                  <a16:creationId xmlns:a16="http://schemas.microsoft.com/office/drawing/2014/main" id="{6966598A-C9AA-5FD6-0B88-6994004A31AC}"/>
                </a:ext>
              </a:extLst>
            </p:cNvPr>
            <p:cNvSpPr/>
            <p:nvPr userDrawn="1"/>
          </p:nvSpPr>
          <p:spPr>
            <a:xfrm>
              <a:off x="421079" y="2483186"/>
              <a:ext cx="2743200" cy="1463040"/>
            </a:xfrm>
            <a:prstGeom prst="rect">
              <a:avLst/>
            </a:prstGeom>
            <a:solidFill>
              <a:schemeClr val="bg1"/>
            </a:solidFill>
            <a:ln>
              <a:solidFill>
                <a:schemeClr val="accent5">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050" dirty="0">
                <a:solidFill>
                  <a:schemeClr val="tx1"/>
                </a:solidFill>
              </a:endParaRPr>
            </a:p>
          </p:txBody>
        </p:sp>
        <p:sp>
          <p:nvSpPr>
            <p:cNvPr id="196" name="TextBox 195">
              <a:extLst>
                <a:ext uri="{FF2B5EF4-FFF2-40B4-BE49-F238E27FC236}">
                  <a16:creationId xmlns:a16="http://schemas.microsoft.com/office/drawing/2014/main" id="{4B5C050B-49A2-D14B-9447-77F7B42815BD}"/>
                </a:ext>
              </a:extLst>
            </p:cNvPr>
            <p:cNvSpPr txBox="1"/>
            <p:nvPr userDrawn="1"/>
          </p:nvSpPr>
          <p:spPr>
            <a:xfrm rot="16200000">
              <a:off x="2389597" y="3211688"/>
              <a:ext cx="1199264" cy="369332"/>
            </a:xfrm>
            <a:prstGeom prst="rect">
              <a:avLst/>
            </a:prstGeom>
            <a:noFill/>
          </p:spPr>
          <p:txBody>
            <a:bodyPr vert="horz" wrap="square">
              <a:spAutoFit/>
            </a:bodyPr>
            <a:lstStyle/>
            <a:p>
              <a:pPr algn="ctr"/>
              <a:r>
                <a:rPr lang="en-US" sz="600" spc="225" dirty="0">
                  <a:solidFill>
                    <a:schemeClr val="accent5">
                      <a:lumMod val="90000"/>
                      <a:lumOff val="10000"/>
                    </a:schemeClr>
                  </a:solidFill>
                  <a:latin typeface="Franklin Gothic Book" panose="020B0503020102020204" pitchFamily="34" charset="0"/>
                  <a:cs typeface="Arial" panose="020B0604020202020204" pitchFamily="34" charset="0"/>
                </a:rPr>
                <a:t>CORE INDICATOR</a:t>
              </a:r>
            </a:p>
          </p:txBody>
        </p:sp>
        <p:grpSp>
          <p:nvGrpSpPr>
            <p:cNvPr id="197" name="Group 196">
              <a:extLst>
                <a:ext uri="{FF2B5EF4-FFF2-40B4-BE49-F238E27FC236}">
                  <a16:creationId xmlns:a16="http://schemas.microsoft.com/office/drawing/2014/main" id="{2FA853F0-FBF6-7BC9-A9E9-F44BFB3F1029}"/>
                </a:ext>
              </a:extLst>
            </p:cNvPr>
            <p:cNvGrpSpPr/>
            <p:nvPr userDrawn="1"/>
          </p:nvGrpSpPr>
          <p:grpSpPr>
            <a:xfrm>
              <a:off x="2661540" y="2421777"/>
              <a:ext cx="550713" cy="590151"/>
              <a:chOff x="2661540" y="2421777"/>
              <a:chExt cx="550713" cy="590151"/>
            </a:xfrm>
          </p:grpSpPr>
          <p:sp>
            <p:nvSpPr>
              <p:cNvPr id="198" name="Isosceles Triangle 30">
                <a:extLst>
                  <a:ext uri="{FF2B5EF4-FFF2-40B4-BE49-F238E27FC236}">
                    <a16:creationId xmlns:a16="http://schemas.microsoft.com/office/drawing/2014/main" id="{099D5C3D-17C9-BA88-C496-4CD9EC4428F3}"/>
                  </a:ext>
                </a:extLst>
              </p:cNvPr>
              <p:cNvSpPr/>
              <p:nvPr/>
            </p:nvSpPr>
            <p:spPr>
              <a:xfrm rot="15431948">
                <a:off x="2641821" y="2441496"/>
                <a:ext cx="590151" cy="550713"/>
              </a:xfrm>
              <a:custGeom>
                <a:avLst/>
                <a:gdLst>
                  <a:gd name="connsiteX0" fmla="*/ 0 w 371846"/>
                  <a:gd name="connsiteY0" fmla="*/ 462535 h 462535"/>
                  <a:gd name="connsiteX1" fmla="*/ 371846 w 371846"/>
                  <a:gd name="connsiteY1" fmla="*/ 0 h 462535"/>
                  <a:gd name="connsiteX2" fmla="*/ 371846 w 371846"/>
                  <a:gd name="connsiteY2" fmla="*/ 462535 h 462535"/>
                  <a:gd name="connsiteX3" fmla="*/ 0 w 371846"/>
                  <a:gd name="connsiteY3" fmla="*/ 462535 h 462535"/>
                  <a:gd name="connsiteX0" fmla="*/ 0 w 397314"/>
                  <a:gd name="connsiteY0" fmla="*/ 462535 h 593759"/>
                  <a:gd name="connsiteX1" fmla="*/ 371846 w 397314"/>
                  <a:gd name="connsiteY1" fmla="*/ 0 h 593759"/>
                  <a:gd name="connsiteX2" fmla="*/ 397314 w 397314"/>
                  <a:gd name="connsiteY2" fmla="*/ 593759 h 593759"/>
                  <a:gd name="connsiteX3" fmla="*/ 0 w 397314"/>
                  <a:gd name="connsiteY3" fmla="*/ 462535 h 593759"/>
                  <a:gd name="connsiteX0" fmla="*/ 0 w 533370"/>
                  <a:gd name="connsiteY0" fmla="*/ 402690 h 533914"/>
                  <a:gd name="connsiteX1" fmla="*/ 533370 w 533370"/>
                  <a:gd name="connsiteY1" fmla="*/ 0 h 533914"/>
                  <a:gd name="connsiteX2" fmla="*/ 397314 w 533370"/>
                  <a:gd name="connsiteY2" fmla="*/ 533914 h 533914"/>
                  <a:gd name="connsiteX3" fmla="*/ 0 w 533370"/>
                  <a:gd name="connsiteY3" fmla="*/ 402690 h 533914"/>
                  <a:gd name="connsiteX0" fmla="*/ 0 w 533370"/>
                  <a:gd name="connsiteY0" fmla="*/ 402690 h 540146"/>
                  <a:gd name="connsiteX1" fmla="*/ 533370 w 533370"/>
                  <a:gd name="connsiteY1" fmla="*/ 0 h 540146"/>
                  <a:gd name="connsiteX2" fmla="*/ 421294 w 533370"/>
                  <a:gd name="connsiteY2" fmla="*/ 540146 h 540146"/>
                  <a:gd name="connsiteX3" fmla="*/ 0 w 533370"/>
                  <a:gd name="connsiteY3" fmla="*/ 402690 h 540146"/>
                  <a:gd name="connsiteX0" fmla="*/ 0 w 517383"/>
                  <a:gd name="connsiteY0" fmla="*/ 406845 h 544301"/>
                  <a:gd name="connsiteX1" fmla="*/ 517383 w 517383"/>
                  <a:gd name="connsiteY1" fmla="*/ 0 h 544301"/>
                  <a:gd name="connsiteX2" fmla="*/ 421294 w 517383"/>
                  <a:gd name="connsiteY2" fmla="*/ 544301 h 544301"/>
                  <a:gd name="connsiteX3" fmla="*/ 0 w 517383"/>
                  <a:gd name="connsiteY3" fmla="*/ 406845 h 544301"/>
                  <a:gd name="connsiteX0" fmla="*/ 0 w 522832"/>
                  <a:gd name="connsiteY0" fmla="*/ 434274 h 544301"/>
                  <a:gd name="connsiteX1" fmla="*/ 522832 w 522832"/>
                  <a:gd name="connsiteY1" fmla="*/ 0 h 544301"/>
                  <a:gd name="connsiteX2" fmla="*/ 426743 w 522832"/>
                  <a:gd name="connsiteY2" fmla="*/ 544301 h 544301"/>
                  <a:gd name="connsiteX3" fmla="*/ 0 w 522832"/>
                  <a:gd name="connsiteY3" fmla="*/ 434274 h 544301"/>
                  <a:gd name="connsiteX0" fmla="*/ 0 w 534332"/>
                  <a:gd name="connsiteY0" fmla="*/ 460272 h 570299"/>
                  <a:gd name="connsiteX1" fmla="*/ 534332 w 534332"/>
                  <a:gd name="connsiteY1" fmla="*/ 0 h 570299"/>
                  <a:gd name="connsiteX2" fmla="*/ 426743 w 534332"/>
                  <a:gd name="connsiteY2" fmla="*/ 570299 h 570299"/>
                  <a:gd name="connsiteX3" fmla="*/ 0 w 534332"/>
                  <a:gd name="connsiteY3" fmla="*/ 460272 h 570299"/>
                </a:gdLst>
                <a:ahLst/>
                <a:cxnLst>
                  <a:cxn ang="0">
                    <a:pos x="connsiteX0" y="connsiteY0"/>
                  </a:cxn>
                  <a:cxn ang="0">
                    <a:pos x="connsiteX1" y="connsiteY1"/>
                  </a:cxn>
                  <a:cxn ang="0">
                    <a:pos x="connsiteX2" y="connsiteY2"/>
                  </a:cxn>
                  <a:cxn ang="0">
                    <a:pos x="connsiteX3" y="connsiteY3"/>
                  </a:cxn>
                </a:cxnLst>
                <a:rect l="l" t="t" r="r" b="b"/>
                <a:pathLst>
                  <a:path w="534332" h="570299">
                    <a:moveTo>
                      <a:pt x="0" y="460272"/>
                    </a:moveTo>
                    <a:lnTo>
                      <a:pt x="534332" y="0"/>
                    </a:lnTo>
                    <a:lnTo>
                      <a:pt x="426743" y="570299"/>
                    </a:lnTo>
                    <a:lnTo>
                      <a:pt x="0" y="460272"/>
                    </a:lnTo>
                    <a:close/>
                  </a:path>
                </a:pathLst>
              </a:custGeom>
              <a:solidFill>
                <a:schemeClr val="accent5">
                  <a:lumMod val="90000"/>
                  <a:lumOff val="10000"/>
                </a:schemeClr>
              </a:solidFill>
              <a:ln>
                <a:solidFill>
                  <a:schemeClr val="accent5">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99" name="Graphic 198" descr="Speedometer Middle with solid fill">
                <a:extLst>
                  <a:ext uri="{FF2B5EF4-FFF2-40B4-BE49-F238E27FC236}">
                    <a16:creationId xmlns:a16="http://schemas.microsoft.com/office/drawing/2014/main" id="{F347EE7E-F4E9-DE75-8215-886AEBD6898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61135" y="2481679"/>
                <a:ext cx="279391" cy="279391"/>
              </a:xfrm>
              <a:prstGeom prst="rect">
                <a:avLst/>
              </a:prstGeom>
            </p:spPr>
          </p:pic>
        </p:grpSp>
      </p:grpSp>
      <p:grpSp>
        <p:nvGrpSpPr>
          <p:cNvPr id="212" name="Group 211">
            <a:extLst>
              <a:ext uri="{FF2B5EF4-FFF2-40B4-BE49-F238E27FC236}">
                <a16:creationId xmlns:a16="http://schemas.microsoft.com/office/drawing/2014/main" id="{FF77C6C9-49B0-5B54-4AB8-1C16958EC65D}"/>
              </a:ext>
            </a:extLst>
          </p:cNvPr>
          <p:cNvGrpSpPr/>
          <p:nvPr/>
        </p:nvGrpSpPr>
        <p:grpSpPr>
          <a:xfrm>
            <a:off x="2211133" y="1771178"/>
            <a:ext cx="6495713" cy="138261"/>
            <a:chOff x="616257" y="2360232"/>
            <a:chExt cx="8660951" cy="182880"/>
          </a:xfrm>
        </p:grpSpPr>
        <p:cxnSp>
          <p:nvCxnSpPr>
            <p:cNvPr id="130" name="Straight Arrow Connector 129">
              <a:extLst>
                <a:ext uri="{FF2B5EF4-FFF2-40B4-BE49-F238E27FC236}">
                  <a16:creationId xmlns:a16="http://schemas.microsoft.com/office/drawing/2014/main" id="{879301EB-6EEA-44D7-A496-CA900AB0DB2D}"/>
                </a:ext>
              </a:extLst>
            </p:cNvPr>
            <p:cNvCxnSpPr>
              <a:cxnSpLocks/>
            </p:cNvCxnSpPr>
            <p:nvPr userDrawn="1"/>
          </p:nvCxnSpPr>
          <p:spPr>
            <a:xfrm flipV="1">
              <a:off x="616257" y="2360232"/>
              <a:ext cx="0" cy="182880"/>
            </a:xfrm>
            <a:prstGeom prst="straightConnector1">
              <a:avLst/>
            </a:prstGeom>
            <a:ln w="28575">
              <a:solidFill>
                <a:schemeClr val="tx2"/>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201" name="Straight Arrow Connector 200">
              <a:extLst>
                <a:ext uri="{FF2B5EF4-FFF2-40B4-BE49-F238E27FC236}">
                  <a16:creationId xmlns:a16="http://schemas.microsoft.com/office/drawing/2014/main" id="{4B11F1AC-68BC-1177-1E8F-60BE476AC1AB}"/>
                </a:ext>
              </a:extLst>
            </p:cNvPr>
            <p:cNvCxnSpPr>
              <a:cxnSpLocks/>
            </p:cNvCxnSpPr>
            <p:nvPr userDrawn="1"/>
          </p:nvCxnSpPr>
          <p:spPr>
            <a:xfrm flipV="1">
              <a:off x="3503241" y="2360232"/>
              <a:ext cx="0" cy="182880"/>
            </a:xfrm>
            <a:prstGeom prst="straightConnector1">
              <a:avLst/>
            </a:prstGeom>
            <a:ln w="28575">
              <a:solidFill>
                <a:schemeClr val="tx2"/>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202" name="Straight Arrow Connector 201">
              <a:extLst>
                <a:ext uri="{FF2B5EF4-FFF2-40B4-BE49-F238E27FC236}">
                  <a16:creationId xmlns:a16="http://schemas.microsoft.com/office/drawing/2014/main" id="{F70C66E4-E52F-8D20-29E2-BDB9B99C0297}"/>
                </a:ext>
              </a:extLst>
            </p:cNvPr>
            <p:cNvCxnSpPr>
              <a:cxnSpLocks/>
            </p:cNvCxnSpPr>
            <p:nvPr userDrawn="1"/>
          </p:nvCxnSpPr>
          <p:spPr>
            <a:xfrm flipV="1">
              <a:off x="6390225" y="2360232"/>
              <a:ext cx="0" cy="182880"/>
            </a:xfrm>
            <a:prstGeom prst="straightConnector1">
              <a:avLst/>
            </a:prstGeom>
            <a:ln w="28575">
              <a:solidFill>
                <a:schemeClr val="tx2"/>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203" name="Straight Arrow Connector 202">
              <a:extLst>
                <a:ext uri="{FF2B5EF4-FFF2-40B4-BE49-F238E27FC236}">
                  <a16:creationId xmlns:a16="http://schemas.microsoft.com/office/drawing/2014/main" id="{A0082BA0-4EFD-7DB7-900A-465F9477FF36}"/>
                </a:ext>
              </a:extLst>
            </p:cNvPr>
            <p:cNvCxnSpPr>
              <a:cxnSpLocks/>
            </p:cNvCxnSpPr>
            <p:nvPr userDrawn="1"/>
          </p:nvCxnSpPr>
          <p:spPr>
            <a:xfrm flipV="1">
              <a:off x="9277208" y="2360232"/>
              <a:ext cx="0" cy="182880"/>
            </a:xfrm>
            <a:prstGeom prst="straightConnector1">
              <a:avLst/>
            </a:prstGeom>
            <a:ln w="28575">
              <a:solidFill>
                <a:schemeClr val="tx2"/>
              </a:solidFill>
              <a:tailEnd type="stealth" w="lg" len="med"/>
            </a:ln>
          </p:spPr>
          <p:style>
            <a:lnRef idx="1">
              <a:schemeClr val="accent1"/>
            </a:lnRef>
            <a:fillRef idx="0">
              <a:schemeClr val="accent1"/>
            </a:fillRef>
            <a:effectRef idx="0">
              <a:schemeClr val="accent1"/>
            </a:effectRef>
            <a:fontRef idx="minor">
              <a:schemeClr val="tx1"/>
            </a:fontRef>
          </p:style>
        </p:cxnSp>
      </p:grpSp>
      <p:grpSp>
        <p:nvGrpSpPr>
          <p:cNvPr id="213" name="Group 212">
            <a:extLst>
              <a:ext uri="{FF2B5EF4-FFF2-40B4-BE49-F238E27FC236}">
                <a16:creationId xmlns:a16="http://schemas.microsoft.com/office/drawing/2014/main" id="{3997E4E4-56B2-B0E3-B5E0-918DABF0EB1A}"/>
              </a:ext>
            </a:extLst>
          </p:cNvPr>
          <p:cNvGrpSpPr/>
          <p:nvPr/>
        </p:nvGrpSpPr>
        <p:grpSpPr>
          <a:xfrm>
            <a:off x="2232218" y="2917943"/>
            <a:ext cx="6495713" cy="138261"/>
            <a:chOff x="616257" y="2360232"/>
            <a:chExt cx="8660951" cy="182880"/>
          </a:xfrm>
        </p:grpSpPr>
        <p:cxnSp>
          <p:nvCxnSpPr>
            <p:cNvPr id="214" name="Straight Arrow Connector 213">
              <a:extLst>
                <a:ext uri="{FF2B5EF4-FFF2-40B4-BE49-F238E27FC236}">
                  <a16:creationId xmlns:a16="http://schemas.microsoft.com/office/drawing/2014/main" id="{826458F9-8577-38EC-E477-FE77C7E64A28}"/>
                </a:ext>
              </a:extLst>
            </p:cNvPr>
            <p:cNvCxnSpPr>
              <a:cxnSpLocks/>
            </p:cNvCxnSpPr>
            <p:nvPr userDrawn="1"/>
          </p:nvCxnSpPr>
          <p:spPr>
            <a:xfrm flipV="1">
              <a:off x="616257" y="2360232"/>
              <a:ext cx="0" cy="182880"/>
            </a:xfrm>
            <a:prstGeom prst="straightConnector1">
              <a:avLst/>
            </a:prstGeom>
            <a:ln w="28575">
              <a:solidFill>
                <a:schemeClr val="tx2"/>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215" name="Straight Arrow Connector 214">
              <a:extLst>
                <a:ext uri="{FF2B5EF4-FFF2-40B4-BE49-F238E27FC236}">
                  <a16:creationId xmlns:a16="http://schemas.microsoft.com/office/drawing/2014/main" id="{20659F6D-51EB-2543-AD37-7E9B4A397AD7}"/>
                </a:ext>
              </a:extLst>
            </p:cNvPr>
            <p:cNvCxnSpPr>
              <a:cxnSpLocks/>
            </p:cNvCxnSpPr>
            <p:nvPr userDrawn="1"/>
          </p:nvCxnSpPr>
          <p:spPr>
            <a:xfrm flipV="1">
              <a:off x="3503241" y="2360232"/>
              <a:ext cx="0" cy="182880"/>
            </a:xfrm>
            <a:prstGeom prst="straightConnector1">
              <a:avLst/>
            </a:prstGeom>
            <a:ln w="28575">
              <a:solidFill>
                <a:schemeClr val="tx2"/>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216" name="Straight Arrow Connector 215">
              <a:extLst>
                <a:ext uri="{FF2B5EF4-FFF2-40B4-BE49-F238E27FC236}">
                  <a16:creationId xmlns:a16="http://schemas.microsoft.com/office/drawing/2014/main" id="{9CD47C2D-6140-76A9-07B9-264B4DBBAFDE}"/>
                </a:ext>
              </a:extLst>
            </p:cNvPr>
            <p:cNvCxnSpPr>
              <a:cxnSpLocks/>
            </p:cNvCxnSpPr>
            <p:nvPr userDrawn="1"/>
          </p:nvCxnSpPr>
          <p:spPr>
            <a:xfrm flipV="1">
              <a:off x="6390225" y="2360232"/>
              <a:ext cx="0" cy="182880"/>
            </a:xfrm>
            <a:prstGeom prst="straightConnector1">
              <a:avLst/>
            </a:prstGeom>
            <a:ln w="28575">
              <a:solidFill>
                <a:schemeClr val="tx2"/>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217" name="Straight Arrow Connector 216">
              <a:extLst>
                <a:ext uri="{FF2B5EF4-FFF2-40B4-BE49-F238E27FC236}">
                  <a16:creationId xmlns:a16="http://schemas.microsoft.com/office/drawing/2014/main" id="{CBD2EAEC-4D98-AE19-7182-9D10EBB83C86}"/>
                </a:ext>
              </a:extLst>
            </p:cNvPr>
            <p:cNvCxnSpPr>
              <a:cxnSpLocks/>
            </p:cNvCxnSpPr>
            <p:nvPr userDrawn="1"/>
          </p:nvCxnSpPr>
          <p:spPr>
            <a:xfrm flipV="1">
              <a:off x="9277208" y="2360232"/>
              <a:ext cx="0" cy="182880"/>
            </a:xfrm>
            <a:prstGeom prst="straightConnector1">
              <a:avLst/>
            </a:prstGeom>
            <a:ln w="28575">
              <a:solidFill>
                <a:schemeClr val="tx2"/>
              </a:solidFill>
              <a:tailEnd type="stealth" w="lg" len="med"/>
            </a:ln>
          </p:spPr>
          <p:style>
            <a:lnRef idx="1">
              <a:schemeClr val="accent1"/>
            </a:lnRef>
            <a:fillRef idx="0">
              <a:schemeClr val="accent1"/>
            </a:fillRef>
            <a:effectRef idx="0">
              <a:schemeClr val="accent1"/>
            </a:effectRef>
            <a:fontRef idx="minor">
              <a:schemeClr val="tx1"/>
            </a:fontRef>
          </p:style>
        </p:cxnSp>
      </p:grpSp>
      <p:grpSp>
        <p:nvGrpSpPr>
          <p:cNvPr id="218" name="Group 217">
            <a:extLst>
              <a:ext uri="{FF2B5EF4-FFF2-40B4-BE49-F238E27FC236}">
                <a16:creationId xmlns:a16="http://schemas.microsoft.com/office/drawing/2014/main" id="{383551CF-C728-F1C4-D811-65EE5691353D}"/>
              </a:ext>
            </a:extLst>
          </p:cNvPr>
          <p:cNvGrpSpPr/>
          <p:nvPr/>
        </p:nvGrpSpPr>
        <p:grpSpPr>
          <a:xfrm>
            <a:off x="2232218" y="3961291"/>
            <a:ext cx="6495713" cy="138261"/>
            <a:chOff x="616257" y="2360232"/>
            <a:chExt cx="8660951" cy="182880"/>
          </a:xfrm>
        </p:grpSpPr>
        <p:cxnSp>
          <p:nvCxnSpPr>
            <p:cNvPr id="219" name="Straight Arrow Connector 218">
              <a:extLst>
                <a:ext uri="{FF2B5EF4-FFF2-40B4-BE49-F238E27FC236}">
                  <a16:creationId xmlns:a16="http://schemas.microsoft.com/office/drawing/2014/main" id="{2755BE28-0A62-B6D5-FD13-2068CC4D1FE5}"/>
                </a:ext>
              </a:extLst>
            </p:cNvPr>
            <p:cNvCxnSpPr>
              <a:cxnSpLocks/>
            </p:cNvCxnSpPr>
            <p:nvPr userDrawn="1"/>
          </p:nvCxnSpPr>
          <p:spPr>
            <a:xfrm flipV="1">
              <a:off x="616257" y="2360232"/>
              <a:ext cx="0" cy="182880"/>
            </a:xfrm>
            <a:prstGeom prst="straightConnector1">
              <a:avLst/>
            </a:prstGeom>
            <a:ln w="28575">
              <a:solidFill>
                <a:schemeClr val="tx2"/>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220" name="Straight Arrow Connector 219">
              <a:extLst>
                <a:ext uri="{FF2B5EF4-FFF2-40B4-BE49-F238E27FC236}">
                  <a16:creationId xmlns:a16="http://schemas.microsoft.com/office/drawing/2014/main" id="{8FB35B71-E750-E658-66E7-85C1273F6DE9}"/>
                </a:ext>
              </a:extLst>
            </p:cNvPr>
            <p:cNvCxnSpPr>
              <a:cxnSpLocks/>
            </p:cNvCxnSpPr>
            <p:nvPr userDrawn="1"/>
          </p:nvCxnSpPr>
          <p:spPr>
            <a:xfrm flipV="1">
              <a:off x="3503241" y="2360232"/>
              <a:ext cx="0" cy="182880"/>
            </a:xfrm>
            <a:prstGeom prst="straightConnector1">
              <a:avLst/>
            </a:prstGeom>
            <a:ln w="28575">
              <a:solidFill>
                <a:schemeClr val="tx2"/>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221" name="Straight Arrow Connector 220">
              <a:extLst>
                <a:ext uri="{FF2B5EF4-FFF2-40B4-BE49-F238E27FC236}">
                  <a16:creationId xmlns:a16="http://schemas.microsoft.com/office/drawing/2014/main" id="{E5199EBE-597A-F183-424F-00E0517FD01F}"/>
                </a:ext>
              </a:extLst>
            </p:cNvPr>
            <p:cNvCxnSpPr>
              <a:cxnSpLocks/>
            </p:cNvCxnSpPr>
            <p:nvPr userDrawn="1"/>
          </p:nvCxnSpPr>
          <p:spPr>
            <a:xfrm flipV="1">
              <a:off x="6390225" y="2360232"/>
              <a:ext cx="0" cy="182880"/>
            </a:xfrm>
            <a:prstGeom prst="straightConnector1">
              <a:avLst/>
            </a:prstGeom>
            <a:ln w="28575">
              <a:solidFill>
                <a:schemeClr val="tx2"/>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222" name="Straight Arrow Connector 221">
              <a:extLst>
                <a:ext uri="{FF2B5EF4-FFF2-40B4-BE49-F238E27FC236}">
                  <a16:creationId xmlns:a16="http://schemas.microsoft.com/office/drawing/2014/main" id="{DA657539-0AE6-0A6A-C84F-EA9E36295197}"/>
                </a:ext>
              </a:extLst>
            </p:cNvPr>
            <p:cNvCxnSpPr>
              <a:cxnSpLocks/>
            </p:cNvCxnSpPr>
            <p:nvPr userDrawn="1"/>
          </p:nvCxnSpPr>
          <p:spPr>
            <a:xfrm flipV="1">
              <a:off x="9277208" y="2360232"/>
              <a:ext cx="0" cy="182880"/>
            </a:xfrm>
            <a:prstGeom prst="straightConnector1">
              <a:avLst/>
            </a:prstGeom>
            <a:ln w="28575">
              <a:solidFill>
                <a:schemeClr val="tx2"/>
              </a:solidFill>
              <a:tailEnd type="stealth" w="lg" len="med"/>
            </a:ln>
          </p:spPr>
          <p:style>
            <a:lnRef idx="1">
              <a:schemeClr val="accent1"/>
            </a:lnRef>
            <a:fillRef idx="0">
              <a:schemeClr val="accent1"/>
            </a:fillRef>
            <a:effectRef idx="0">
              <a:schemeClr val="accent1"/>
            </a:effectRef>
            <a:fontRef idx="minor">
              <a:schemeClr val="tx1"/>
            </a:fontRef>
          </p:style>
        </p:cxnSp>
      </p:grpSp>
      <p:sp>
        <p:nvSpPr>
          <p:cNvPr id="224" name="Text Placeholder 223">
            <a:extLst>
              <a:ext uri="{FF2B5EF4-FFF2-40B4-BE49-F238E27FC236}">
                <a16:creationId xmlns:a16="http://schemas.microsoft.com/office/drawing/2014/main" id="{BFF512B5-763A-BAF5-8265-0F6067D99802}"/>
              </a:ext>
            </a:extLst>
          </p:cNvPr>
          <p:cNvSpPr>
            <a:spLocks noGrp="1"/>
          </p:cNvSpPr>
          <p:nvPr>
            <p:ph type="body" sz="quarter" idx="10" hasCustomPrompt="1"/>
          </p:nvPr>
        </p:nvSpPr>
        <p:spPr>
          <a:xfrm>
            <a:off x="421482" y="1972702"/>
            <a:ext cx="1584722" cy="871330"/>
          </a:xfrm>
        </p:spPr>
        <p:txBody>
          <a:bodyPr>
            <a:normAutofit/>
          </a:bodyPr>
          <a:lstStyle>
            <a:lvl1pPr marL="128588" indent="-128588">
              <a:lnSpc>
                <a:spcPct val="100000"/>
              </a:lnSpc>
              <a:spcBef>
                <a:spcPts val="0"/>
              </a:spcBef>
              <a:buFont typeface="Wingdings" panose="05000000000000000000" pitchFamily="2" charset="2"/>
              <a:buChar char="q"/>
              <a:defRPr sz="900">
                <a:latin typeface="Franklin Gothic Book" panose="020B0503020102020204" pitchFamily="34" charset="0"/>
              </a:defRPr>
            </a:lvl1pPr>
          </a:lstStyle>
          <a:p>
            <a:pPr lvl="0"/>
            <a:r>
              <a:rPr lang="en-US" dirty="0"/>
              <a:t>Add text</a:t>
            </a:r>
          </a:p>
          <a:p>
            <a:pPr lvl="0"/>
            <a:r>
              <a:rPr lang="en-US" dirty="0"/>
              <a:t>Add text</a:t>
            </a:r>
          </a:p>
        </p:txBody>
      </p:sp>
      <p:sp>
        <p:nvSpPr>
          <p:cNvPr id="225" name="Text Placeholder 223">
            <a:extLst>
              <a:ext uri="{FF2B5EF4-FFF2-40B4-BE49-F238E27FC236}">
                <a16:creationId xmlns:a16="http://schemas.microsoft.com/office/drawing/2014/main" id="{E5AA2C8D-D635-995F-B4AC-C32573BFE180}"/>
              </a:ext>
            </a:extLst>
          </p:cNvPr>
          <p:cNvSpPr>
            <a:spLocks noGrp="1"/>
          </p:cNvSpPr>
          <p:nvPr>
            <p:ph type="body" sz="quarter" idx="11" hasCustomPrompt="1"/>
          </p:nvPr>
        </p:nvSpPr>
        <p:spPr>
          <a:xfrm>
            <a:off x="421482" y="4170051"/>
            <a:ext cx="1584722" cy="871330"/>
          </a:xfrm>
        </p:spPr>
        <p:txBody>
          <a:bodyPr>
            <a:normAutofit/>
          </a:bodyPr>
          <a:lstStyle>
            <a:lvl1pPr marL="128588" indent="-128588">
              <a:lnSpc>
                <a:spcPct val="100000"/>
              </a:lnSpc>
              <a:spcBef>
                <a:spcPts val="0"/>
              </a:spcBef>
              <a:buFont typeface="Wingdings" panose="05000000000000000000" pitchFamily="2" charset="2"/>
              <a:buChar char="q"/>
              <a:defRPr sz="675"/>
            </a:lvl1pPr>
          </a:lstStyle>
          <a:p>
            <a:pPr lvl="0"/>
            <a:r>
              <a:rPr lang="en-US" dirty="0"/>
              <a:t>Add text</a:t>
            </a:r>
          </a:p>
          <a:p>
            <a:pPr lvl="0"/>
            <a:r>
              <a:rPr lang="en-US" dirty="0"/>
              <a:t>Add text</a:t>
            </a:r>
          </a:p>
        </p:txBody>
      </p:sp>
      <p:sp>
        <p:nvSpPr>
          <p:cNvPr id="226" name="Text Placeholder 223">
            <a:extLst>
              <a:ext uri="{FF2B5EF4-FFF2-40B4-BE49-F238E27FC236}">
                <a16:creationId xmlns:a16="http://schemas.microsoft.com/office/drawing/2014/main" id="{CA40ADBB-7940-35C7-2FB8-1975FA120C0B}"/>
              </a:ext>
            </a:extLst>
          </p:cNvPr>
          <p:cNvSpPr>
            <a:spLocks noGrp="1"/>
          </p:cNvSpPr>
          <p:nvPr>
            <p:ph type="body" sz="quarter" idx="12" hasCustomPrompt="1"/>
          </p:nvPr>
        </p:nvSpPr>
        <p:spPr>
          <a:xfrm>
            <a:off x="421482" y="3081978"/>
            <a:ext cx="1584722" cy="871330"/>
          </a:xfrm>
        </p:spPr>
        <p:txBody>
          <a:bodyPr>
            <a:normAutofit/>
          </a:bodyPr>
          <a:lstStyle>
            <a:lvl1pPr marL="128588" indent="-128588">
              <a:lnSpc>
                <a:spcPct val="100000"/>
              </a:lnSpc>
              <a:spcBef>
                <a:spcPts val="0"/>
              </a:spcBef>
              <a:buFont typeface="Wingdings" panose="05000000000000000000" pitchFamily="2" charset="2"/>
              <a:buChar char="q"/>
              <a:defRPr sz="675"/>
            </a:lvl1pPr>
          </a:lstStyle>
          <a:p>
            <a:pPr lvl="0"/>
            <a:r>
              <a:rPr lang="en-US" dirty="0"/>
              <a:t>Add text</a:t>
            </a:r>
          </a:p>
          <a:p>
            <a:pPr lvl="0"/>
            <a:r>
              <a:rPr lang="en-US" dirty="0"/>
              <a:t>Add text</a:t>
            </a:r>
          </a:p>
        </p:txBody>
      </p:sp>
      <p:sp>
        <p:nvSpPr>
          <p:cNvPr id="227" name="Text Placeholder 223">
            <a:extLst>
              <a:ext uri="{FF2B5EF4-FFF2-40B4-BE49-F238E27FC236}">
                <a16:creationId xmlns:a16="http://schemas.microsoft.com/office/drawing/2014/main" id="{6DAB0A95-4822-3ED0-D660-FBC3114A0779}"/>
              </a:ext>
            </a:extLst>
          </p:cNvPr>
          <p:cNvSpPr>
            <a:spLocks noGrp="1"/>
          </p:cNvSpPr>
          <p:nvPr>
            <p:ph type="body" sz="quarter" idx="13" hasCustomPrompt="1"/>
          </p:nvPr>
        </p:nvSpPr>
        <p:spPr>
          <a:xfrm>
            <a:off x="2628250" y="1972702"/>
            <a:ext cx="1584722" cy="871330"/>
          </a:xfrm>
        </p:spPr>
        <p:txBody>
          <a:bodyPr>
            <a:normAutofit/>
          </a:bodyPr>
          <a:lstStyle>
            <a:lvl1pPr marL="128588" indent="-128588">
              <a:lnSpc>
                <a:spcPct val="100000"/>
              </a:lnSpc>
              <a:spcBef>
                <a:spcPts val="0"/>
              </a:spcBef>
              <a:buFont typeface="Wingdings" panose="05000000000000000000" pitchFamily="2" charset="2"/>
              <a:buChar char="q"/>
              <a:defRPr sz="900">
                <a:latin typeface="Franklin Gothic Book" panose="020B0503020102020204" pitchFamily="34" charset="0"/>
              </a:defRPr>
            </a:lvl1pPr>
          </a:lstStyle>
          <a:p>
            <a:pPr lvl="0"/>
            <a:r>
              <a:rPr lang="en-US" dirty="0"/>
              <a:t>Add text</a:t>
            </a:r>
          </a:p>
          <a:p>
            <a:pPr lvl="0"/>
            <a:r>
              <a:rPr lang="en-US" dirty="0"/>
              <a:t>Add text</a:t>
            </a:r>
          </a:p>
        </p:txBody>
      </p:sp>
      <p:sp>
        <p:nvSpPr>
          <p:cNvPr id="228" name="Text Placeholder 223">
            <a:extLst>
              <a:ext uri="{FF2B5EF4-FFF2-40B4-BE49-F238E27FC236}">
                <a16:creationId xmlns:a16="http://schemas.microsoft.com/office/drawing/2014/main" id="{CFB85E50-C1B2-4395-9C3F-F1781E8D6531}"/>
              </a:ext>
            </a:extLst>
          </p:cNvPr>
          <p:cNvSpPr>
            <a:spLocks noGrp="1"/>
          </p:cNvSpPr>
          <p:nvPr>
            <p:ph type="body" sz="quarter" idx="14" hasCustomPrompt="1"/>
          </p:nvPr>
        </p:nvSpPr>
        <p:spPr>
          <a:xfrm>
            <a:off x="2628250" y="4170051"/>
            <a:ext cx="1584722" cy="871330"/>
          </a:xfrm>
        </p:spPr>
        <p:txBody>
          <a:bodyPr>
            <a:normAutofit/>
          </a:bodyPr>
          <a:lstStyle>
            <a:lvl1pPr marL="128588" indent="-128588">
              <a:lnSpc>
                <a:spcPct val="100000"/>
              </a:lnSpc>
              <a:spcBef>
                <a:spcPts val="0"/>
              </a:spcBef>
              <a:buFont typeface="Wingdings" panose="05000000000000000000" pitchFamily="2" charset="2"/>
              <a:buChar char="q"/>
              <a:defRPr sz="675"/>
            </a:lvl1pPr>
          </a:lstStyle>
          <a:p>
            <a:pPr lvl="0"/>
            <a:r>
              <a:rPr lang="en-US" dirty="0"/>
              <a:t>Add text</a:t>
            </a:r>
          </a:p>
          <a:p>
            <a:pPr lvl="0"/>
            <a:r>
              <a:rPr lang="en-US" dirty="0"/>
              <a:t>Add text</a:t>
            </a:r>
          </a:p>
        </p:txBody>
      </p:sp>
      <p:sp>
        <p:nvSpPr>
          <p:cNvPr id="229" name="Text Placeholder 223">
            <a:extLst>
              <a:ext uri="{FF2B5EF4-FFF2-40B4-BE49-F238E27FC236}">
                <a16:creationId xmlns:a16="http://schemas.microsoft.com/office/drawing/2014/main" id="{E9CACC52-2F1F-DD7A-C37A-D655E1CA2652}"/>
              </a:ext>
            </a:extLst>
          </p:cNvPr>
          <p:cNvSpPr>
            <a:spLocks noGrp="1"/>
          </p:cNvSpPr>
          <p:nvPr>
            <p:ph type="body" sz="quarter" idx="15" hasCustomPrompt="1"/>
          </p:nvPr>
        </p:nvSpPr>
        <p:spPr>
          <a:xfrm>
            <a:off x="2628250" y="3081978"/>
            <a:ext cx="1584722" cy="871330"/>
          </a:xfrm>
        </p:spPr>
        <p:txBody>
          <a:bodyPr>
            <a:normAutofit/>
          </a:bodyPr>
          <a:lstStyle>
            <a:lvl1pPr marL="128588" indent="-128588">
              <a:lnSpc>
                <a:spcPct val="100000"/>
              </a:lnSpc>
              <a:spcBef>
                <a:spcPts val="0"/>
              </a:spcBef>
              <a:buFont typeface="Wingdings" panose="05000000000000000000" pitchFamily="2" charset="2"/>
              <a:buChar char="q"/>
              <a:defRPr sz="675"/>
            </a:lvl1pPr>
          </a:lstStyle>
          <a:p>
            <a:pPr lvl="0"/>
            <a:r>
              <a:rPr lang="en-US" dirty="0"/>
              <a:t>Add text</a:t>
            </a:r>
          </a:p>
          <a:p>
            <a:pPr lvl="0"/>
            <a:r>
              <a:rPr lang="en-US" dirty="0"/>
              <a:t>Add text</a:t>
            </a:r>
          </a:p>
        </p:txBody>
      </p:sp>
      <p:sp>
        <p:nvSpPr>
          <p:cNvPr id="230" name="Text Placeholder 223">
            <a:extLst>
              <a:ext uri="{FF2B5EF4-FFF2-40B4-BE49-F238E27FC236}">
                <a16:creationId xmlns:a16="http://schemas.microsoft.com/office/drawing/2014/main" id="{22306094-789D-7484-629A-DCC8EFCFA3D9}"/>
              </a:ext>
            </a:extLst>
          </p:cNvPr>
          <p:cNvSpPr>
            <a:spLocks noGrp="1"/>
          </p:cNvSpPr>
          <p:nvPr>
            <p:ph type="body" sz="quarter" idx="16" hasCustomPrompt="1"/>
          </p:nvPr>
        </p:nvSpPr>
        <p:spPr>
          <a:xfrm>
            <a:off x="4720528" y="1972702"/>
            <a:ext cx="1584722" cy="871330"/>
          </a:xfrm>
        </p:spPr>
        <p:txBody>
          <a:bodyPr>
            <a:normAutofit/>
          </a:bodyPr>
          <a:lstStyle>
            <a:lvl1pPr marL="128588" indent="-128588">
              <a:lnSpc>
                <a:spcPct val="100000"/>
              </a:lnSpc>
              <a:spcBef>
                <a:spcPts val="0"/>
              </a:spcBef>
              <a:buFont typeface="Wingdings" panose="05000000000000000000" pitchFamily="2" charset="2"/>
              <a:buChar char="q"/>
              <a:defRPr sz="900">
                <a:latin typeface="Franklin Gothic Book" panose="020B0503020102020204" pitchFamily="34" charset="0"/>
              </a:defRPr>
            </a:lvl1pPr>
          </a:lstStyle>
          <a:p>
            <a:pPr lvl="0"/>
            <a:r>
              <a:rPr lang="en-US" dirty="0"/>
              <a:t>Add text</a:t>
            </a:r>
          </a:p>
          <a:p>
            <a:pPr lvl="0"/>
            <a:r>
              <a:rPr lang="en-US" dirty="0"/>
              <a:t>Add text</a:t>
            </a:r>
          </a:p>
        </p:txBody>
      </p:sp>
      <p:sp>
        <p:nvSpPr>
          <p:cNvPr id="231" name="Text Placeholder 223">
            <a:extLst>
              <a:ext uri="{FF2B5EF4-FFF2-40B4-BE49-F238E27FC236}">
                <a16:creationId xmlns:a16="http://schemas.microsoft.com/office/drawing/2014/main" id="{37B7816F-570E-4318-25B4-753EDCDC3BA4}"/>
              </a:ext>
            </a:extLst>
          </p:cNvPr>
          <p:cNvSpPr>
            <a:spLocks noGrp="1"/>
          </p:cNvSpPr>
          <p:nvPr>
            <p:ph type="body" sz="quarter" idx="17" hasCustomPrompt="1"/>
          </p:nvPr>
        </p:nvSpPr>
        <p:spPr>
          <a:xfrm>
            <a:off x="4720528" y="4170051"/>
            <a:ext cx="1584722" cy="871330"/>
          </a:xfrm>
        </p:spPr>
        <p:txBody>
          <a:bodyPr>
            <a:normAutofit/>
          </a:bodyPr>
          <a:lstStyle>
            <a:lvl1pPr marL="128588" indent="-128588">
              <a:lnSpc>
                <a:spcPct val="100000"/>
              </a:lnSpc>
              <a:spcBef>
                <a:spcPts val="0"/>
              </a:spcBef>
              <a:buFont typeface="Wingdings" panose="05000000000000000000" pitchFamily="2" charset="2"/>
              <a:buChar char="q"/>
              <a:defRPr sz="675"/>
            </a:lvl1pPr>
          </a:lstStyle>
          <a:p>
            <a:pPr lvl="0"/>
            <a:r>
              <a:rPr lang="en-US" dirty="0"/>
              <a:t>Add text</a:t>
            </a:r>
          </a:p>
          <a:p>
            <a:pPr lvl="0"/>
            <a:r>
              <a:rPr lang="en-US" dirty="0"/>
              <a:t>Add text</a:t>
            </a:r>
          </a:p>
        </p:txBody>
      </p:sp>
      <p:sp>
        <p:nvSpPr>
          <p:cNvPr id="232" name="Text Placeholder 223">
            <a:extLst>
              <a:ext uri="{FF2B5EF4-FFF2-40B4-BE49-F238E27FC236}">
                <a16:creationId xmlns:a16="http://schemas.microsoft.com/office/drawing/2014/main" id="{86383B8E-3C01-9048-673F-227BD539AD47}"/>
              </a:ext>
            </a:extLst>
          </p:cNvPr>
          <p:cNvSpPr>
            <a:spLocks noGrp="1"/>
          </p:cNvSpPr>
          <p:nvPr>
            <p:ph type="body" sz="quarter" idx="18" hasCustomPrompt="1"/>
          </p:nvPr>
        </p:nvSpPr>
        <p:spPr>
          <a:xfrm>
            <a:off x="4720528" y="3081978"/>
            <a:ext cx="1584722" cy="871330"/>
          </a:xfrm>
        </p:spPr>
        <p:txBody>
          <a:bodyPr>
            <a:normAutofit/>
          </a:bodyPr>
          <a:lstStyle>
            <a:lvl1pPr marL="128588" indent="-128588">
              <a:lnSpc>
                <a:spcPct val="100000"/>
              </a:lnSpc>
              <a:spcBef>
                <a:spcPts val="0"/>
              </a:spcBef>
              <a:buFont typeface="Wingdings" panose="05000000000000000000" pitchFamily="2" charset="2"/>
              <a:buChar char="q"/>
              <a:defRPr sz="675"/>
            </a:lvl1pPr>
          </a:lstStyle>
          <a:p>
            <a:pPr lvl="0"/>
            <a:r>
              <a:rPr lang="en-US" dirty="0"/>
              <a:t>Add text</a:t>
            </a:r>
          </a:p>
          <a:p>
            <a:pPr lvl="0"/>
            <a:r>
              <a:rPr lang="en-US" dirty="0"/>
              <a:t>Add text</a:t>
            </a:r>
          </a:p>
        </p:txBody>
      </p:sp>
      <p:sp>
        <p:nvSpPr>
          <p:cNvPr id="233" name="Text Placeholder 223">
            <a:extLst>
              <a:ext uri="{FF2B5EF4-FFF2-40B4-BE49-F238E27FC236}">
                <a16:creationId xmlns:a16="http://schemas.microsoft.com/office/drawing/2014/main" id="{9C68E3B6-F7B2-F738-35F5-7734AE5FA4F1}"/>
              </a:ext>
            </a:extLst>
          </p:cNvPr>
          <p:cNvSpPr>
            <a:spLocks noGrp="1"/>
          </p:cNvSpPr>
          <p:nvPr>
            <p:ph type="body" sz="quarter" idx="19" hasCustomPrompt="1"/>
          </p:nvPr>
        </p:nvSpPr>
        <p:spPr>
          <a:xfrm>
            <a:off x="6870700" y="1972702"/>
            <a:ext cx="1584722" cy="871330"/>
          </a:xfrm>
        </p:spPr>
        <p:txBody>
          <a:bodyPr>
            <a:normAutofit/>
          </a:bodyPr>
          <a:lstStyle>
            <a:lvl1pPr marL="128588" indent="-128588">
              <a:lnSpc>
                <a:spcPct val="100000"/>
              </a:lnSpc>
              <a:spcBef>
                <a:spcPts val="0"/>
              </a:spcBef>
              <a:buFont typeface="Wingdings" panose="05000000000000000000" pitchFamily="2" charset="2"/>
              <a:buChar char="q"/>
              <a:defRPr sz="900">
                <a:latin typeface="Franklin Gothic Book" panose="020B0503020102020204" pitchFamily="34" charset="0"/>
              </a:defRPr>
            </a:lvl1pPr>
          </a:lstStyle>
          <a:p>
            <a:pPr lvl="0"/>
            <a:r>
              <a:rPr lang="en-US" dirty="0"/>
              <a:t>Add text</a:t>
            </a:r>
          </a:p>
          <a:p>
            <a:pPr lvl="0"/>
            <a:r>
              <a:rPr lang="en-US" dirty="0"/>
              <a:t>Add text</a:t>
            </a:r>
          </a:p>
        </p:txBody>
      </p:sp>
      <p:sp>
        <p:nvSpPr>
          <p:cNvPr id="234" name="Text Placeholder 223">
            <a:extLst>
              <a:ext uri="{FF2B5EF4-FFF2-40B4-BE49-F238E27FC236}">
                <a16:creationId xmlns:a16="http://schemas.microsoft.com/office/drawing/2014/main" id="{D569DF0A-09DC-AEC0-0DFA-DCB1D40BF2BA}"/>
              </a:ext>
            </a:extLst>
          </p:cNvPr>
          <p:cNvSpPr>
            <a:spLocks noGrp="1"/>
          </p:cNvSpPr>
          <p:nvPr>
            <p:ph type="body" sz="quarter" idx="20" hasCustomPrompt="1"/>
          </p:nvPr>
        </p:nvSpPr>
        <p:spPr>
          <a:xfrm>
            <a:off x="6870700" y="4170051"/>
            <a:ext cx="1584722" cy="871330"/>
          </a:xfrm>
        </p:spPr>
        <p:txBody>
          <a:bodyPr>
            <a:normAutofit/>
          </a:bodyPr>
          <a:lstStyle>
            <a:lvl1pPr marL="128588" indent="-128588">
              <a:lnSpc>
                <a:spcPct val="100000"/>
              </a:lnSpc>
              <a:spcBef>
                <a:spcPts val="0"/>
              </a:spcBef>
              <a:buFont typeface="Wingdings" panose="05000000000000000000" pitchFamily="2" charset="2"/>
              <a:buChar char="q"/>
              <a:defRPr sz="675"/>
            </a:lvl1pPr>
          </a:lstStyle>
          <a:p>
            <a:pPr lvl="0"/>
            <a:r>
              <a:rPr lang="en-US" dirty="0"/>
              <a:t>Add text</a:t>
            </a:r>
          </a:p>
          <a:p>
            <a:pPr lvl="0"/>
            <a:r>
              <a:rPr lang="en-US" dirty="0"/>
              <a:t>Add text</a:t>
            </a:r>
          </a:p>
        </p:txBody>
      </p:sp>
      <p:sp>
        <p:nvSpPr>
          <p:cNvPr id="235" name="Text Placeholder 223">
            <a:extLst>
              <a:ext uri="{FF2B5EF4-FFF2-40B4-BE49-F238E27FC236}">
                <a16:creationId xmlns:a16="http://schemas.microsoft.com/office/drawing/2014/main" id="{413D35F8-D430-E6E9-466A-5F9CB6CFA1D0}"/>
              </a:ext>
            </a:extLst>
          </p:cNvPr>
          <p:cNvSpPr>
            <a:spLocks noGrp="1"/>
          </p:cNvSpPr>
          <p:nvPr>
            <p:ph type="body" sz="quarter" idx="21" hasCustomPrompt="1"/>
          </p:nvPr>
        </p:nvSpPr>
        <p:spPr>
          <a:xfrm>
            <a:off x="6870700" y="3081978"/>
            <a:ext cx="1584722" cy="871330"/>
          </a:xfrm>
        </p:spPr>
        <p:txBody>
          <a:bodyPr>
            <a:normAutofit/>
          </a:bodyPr>
          <a:lstStyle>
            <a:lvl1pPr marL="128588" indent="-128588">
              <a:lnSpc>
                <a:spcPct val="100000"/>
              </a:lnSpc>
              <a:spcBef>
                <a:spcPts val="0"/>
              </a:spcBef>
              <a:buFont typeface="Wingdings" panose="05000000000000000000" pitchFamily="2" charset="2"/>
              <a:buChar char="q"/>
              <a:defRPr sz="675"/>
            </a:lvl1pPr>
          </a:lstStyle>
          <a:p>
            <a:pPr lvl="0"/>
            <a:r>
              <a:rPr lang="en-US" dirty="0"/>
              <a:t>Add text</a:t>
            </a:r>
          </a:p>
          <a:p>
            <a:pPr lvl="0"/>
            <a:r>
              <a:rPr lang="en-US" dirty="0"/>
              <a:t>Add text</a:t>
            </a:r>
          </a:p>
        </p:txBody>
      </p:sp>
      <p:sp>
        <p:nvSpPr>
          <p:cNvPr id="240" name="Text Placeholder 223">
            <a:extLst>
              <a:ext uri="{FF2B5EF4-FFF2-40B4-BE49-F238E27FC236}">
                <a16:creationId xmlns:a16="http://schemas.microsoft.com/office/drawing/2014/main" id="{45B66AD5-DA74-37A7-04F2-40008D0503AA}"/>
              </a:ext>
            </a:extLst>
          </p:cNvPr>
          <p:cNvSpPr>
            <a:spLocks noGrp="1"/>
          </p:cNvSpPr>
          <p:nvPr>
            <p:ph type="body" sz="quarter" idx="22" hasCustomPrompt="1"/>
          </p:nvPr>
        </p:nvSpPr>
        <p:spPr>
          <a:xfrm>
            <a:off x="571133" y="1064267"/>
            <a:ext cx="1584722" cy="322813"/>
          </a:xfrm>
        </p:spPr>
        <p:txBody>
          <a:bodyPr>
            <a:normAutofit/>
          </a:bodyPr>
          <a:lstStyle>
            <a:lvl1pPr marL="0" indent="0">
              <a:lnSpc>
                <a:spcPct val="100000"/>
              </a:lnSpc>
              <a:spcBef>
                <a:spcPts val="0"/>
              </a:spcBef>
              <a:buFont typeface="Wingdings" panose="05000000000000000000" pitchFamily="2" charset="2"/>
              <a:buNone/>
              <a:defRPr sz="750"/>
            </a:lvl1pPr>
          </a:lstStyle>
          <a:p>
            <a:pPr lvl="0"/>
            <a:r>
              <a:rPr lang="en-US" dirty="0"/>
              <a:t>Add text</a:t>
            </a:r>
          </a:p>
        </p:txBody>
      </p:sp>
      <p:sp>
        <p:nvSpPr>
          <p:cNvPr id="241" name="Text Placeholder 223">
            <a:extLst>
              <a:ext uri="{FF2B5EF4-FFF2-40B4-BE49-F238E27FC236}">
                <a16:creationId xmlns:a16="http://schemas.microsoft.com/office/drawing/2014/main" id="{C45BE4CD-E044-2CD7-21C4-97176718AD80}"/>
              </a:ext>
            </a:extLst>
          </p:cNvPr>
          <p:cNvSpPr>
            <a:spLocks noGrp="1"/>
          </p:cNvSpPr>
          <p:nvPr>
            <p:ph type="body" sz="quarter" idx="23" hasCustomPrompt="1"/>
          </p:nvPr>
        </p:nvSpPr>
        <p:spPr>
          <a:xfrm>
            <a:off x="2746672" y="1064267"/>
            <a:ext cx="1584722" cy="322813"/>
          </a:xfrm>
        </p:spPr>
        <p:txBody>
          <a:bodyPr>
            <a:normAutofit/>
          </a:bodyPr>
          <a:lstStyle>
            <a:lvl1pPr marL="0" indent="0">
              <a:lnSpc>
                <a:spcPct val="100000"/>
              </a:lnSpc>
              <a:spcBef>
                <a:spcPts val="0"/>
              </a:spcBef>
              <a:buFont typeface="Wingdings" panose="05000000000000000000" pitchFamily="2" charset="2"/>
              <a:buNone/>
              <a:defRPr sz="750"/>
            </a:lvl1pPr>
          </a:lstStyle>
          <a:p>
            <a:pPr lvl="0"/>
            <a:r>
              <a:rPr lang="en-US" dirty="0"/>
              <a:t>Add text</a:t>
            </a:r>
          </a:p>
        </p:txBody>
      </p:sp>
      <p:sp>
        <p:nvSpPr>
          <p:cNvPr id="242" name="Text Placeholder 223">
            <a:extLst>
              <a:ext uri="{FF2B5EF4-FFF2-40B4-BE49-F238E27FC236}">
                <a16:creationId xmlns:a16="http://schemas.microsoft.com/office/drawing/2014/main" id="{0E2619DA-F8F3-8C00-5E09-9207CA15EF40}"/>
              </a:ext>
            </a:extLst>
          </p:cNvPr>
          <p:cNvSpPr>
            <a:spLocks noGrp="1"/>
          </p:cNvSpPr>
          <p:nvPr>
            <p:ph type="body" sz="quarter" idx="24" hasCustomPrompt="1"/>
          </p:nvPr>
        </p:nvSpPr>
        <p:spPr>
          <a:xfrm>
            <a:off x="4966868" y="1063458"/>
            <a:ext cx="1584722" cy="322813"/>
          </a:xfrm>
        </p:spPr>
        <p:txBody>
          <a:bodyPr>
            <a:normAutofit/>
          </a:bodyPr>
          <a:lstStyle>
            <a:lvl1pPr marL="0" indent="0">
              <a:lnSpc>
                <a:spcPct val="100000"/>
              </a:lnSpc>
              <a:spcBef>
                <a:spcPts val="0"/>
              </a:spcBef>
              <a:buFont typeface="Wingdings" panose="05000000000000000000" pitchFamily="2" charset="2"/>
              <a:buNone/>
              <a:defRPr sz="750"/>
            </a:lvl1pPr>
          </a:lstStyle>
          <a:p>
            <a:pPr lvl="0"/>
            <a:r>
              <a:rPr lang="en-US" dirty="0"/>
              <a:t>Add text</a:t>
            </a:r>
          </a:p>
        </p:txBody>
      </p:sp>
      <p:sp>
        <p:nvSpPr>
          <p:cNvPr id="243" name="Text Placeholder 223">
            <a:extLst>
              <a:ext uri="{FF2B5EF4-FFF2-40B4-BE49-F238E27FC236}">
                <a16:creationId xmlns:a16="http://schemas.microsoft.com/office/drawing/2014/main" id="{E28F1050-1210-6538-A106-7CFE740EBA2E}"/>
              </a:ext>
            </a:extLst>
          </p:cNvPr>
          <p:cNvSpPr>
            <a:spLocks noGrp="1"/>
          </p:cNvSpPr>
          <p:nvPr>
            <p:ph type="body" sz="quarter" idx="25" hasCustomPrompt="1"/>
          </p:nvPr>
        </p:nvSpPr>
        <p:spPr>
          <a:xfrm>
            <a:off x="7037839" y="1064267"/>
            <a:ext cx="1719117" cy="322813"/>
          </a:xfrm>
        </p:spPr>
        <p:txBody>
          <a:bodyPr>
            <a:normAutofit/>
          </a:bodyPr>
          <a:lstStyle>
            <a:lvl1pPr marL="0" indent="0">
              <a:lnSpc>
                <a:spcPct val="100000"/>
              </a:lnSpc>
              <a:spcBef>
                <a:spcPts val="0"/>
              </a:spcBef>
              <a:buFont typeface="Wingdings" panose="05000000000000000000" pitchFamily="2" charset="2"/>
              <a:buNone/>
              <a:defRPr sz="750"/>
            </a:lvl1pPr>
          </a:lstStyle>
          <a:p>
            <a:pPr lvl="0"/>
            <a:r>
              <a:rPr lang="en-US" dirty="0"/>
              <a:t>Add text</a:t>
            </a:r>
          </a:p>
        </p:txBody>
      </p:sp>
      <p:sp>
        <p:nvSpPr>
          <p:cNvPr id="244" name="Text Placeholder 223">
            <a:extLst>
              <a:ext uri="{FF2B5EF4-FFF2-40B4-BE49-F238E27FC236}">
                <a16:creationId xmlns:a16="http://schemas.microsoft.com/office/drawing/2014/main" id="{EF61AF2A-5052-68D6-6BF0-EFC3CB72B8AB}"/>
              </a:ext>
            </a:extLst>
          </p:cNvPr>
          <p:cNvSpPr>
            <a:spLocks noGrp="1"/>
          </p:cNvSpPr>
          <p:nvPr>
            <p:ph type="body" sz="quarter" idx="26" hasCustomPrompt="1"/>
          </p:nvPr>
        </p:nvSpPr>
        <p:spPr>
          <a:xfrm>
            <a:off x="360589" y="554066"/>
            <a:ext cx="1584722" cy="322813"/>
          </a:xfrm>
        </p:spPr>
        <p:txBody>
          <a:bodyPr>
            <a:normAutofit/>
          </a:bodyPr>
          <a:lstStyle>
            <a:lvl1pPr marL="0" indent="0">
              <a:lnSpc>
                <a:spcPct val="100000"/>
              </a:lnSpc>
              <a:spcBef>
                <a:spcPts val="0"/>
              </a:spcBef>
              <a:buFont typeface="Wingdings" panose="05000000000000000000" pitchFamily="2" charset="2"/>
              <a:buNone/>
              <a:defRPr sz="750"/>
            </a:lvl1pPr>
          </a:lstStyle>
          <a:p>
            <a:pPr lvl="0"/>
            <a:r>
              <a:rPr lang="en-US" dirty="0"/>
              <a:t>Add text</a:t>
            </a:r>
          </a:p>
        </p:txBody>
      </p:sp>
      <p:sp>
        <p:nvSpPr>
          <p:cNvPr id="245" name="Text Placeholder 223">
            <a:extLst>
              <a:ext uri="{FF2B5EF4-FFF2-40B4-BE49-F238E27FC236}">
                <a16:creationId xmlns:a16="http://schemas.microsoft.com/office/drawing/2014/main" id="{9E2E7F9B-82B3-F75C-F0C9-2FFDBD228A2B}"/>
              </a:ext>
            </a:extLst>
          </p:cNvPr>
          <p:cNvSpPr>
            <a:spLocks noGrp="1"/>
          </p:cNvSpPr>
          <p:nvPr>
            <p:ph type="body" sz="quarter" idx="27" hasCustomPrompt="1"/>
          </p:nvPr>
        </p:nvSpPr>
        <p:spPr>
          <a:xfrm>
            <a:off x="2529288" y="554066"/>
            <a:ext cx="1663441" cy="322813"/>
          </a:xfrm>
        </p:spPr>
        <p:txBody>
          <a:bodyPr>
            <a:normAutofit/>
          </a:bodyPr>
          <a:lstStyle>
            <a:lvl1pPr marL="0" indent="0">
              <a:lnSpc>
                <a:spcPct val="100000"/>
              </a:lnSpc>
              <a:spcBef>
                <a:spcPts val="0"/>
              </a:spcBef>
              <a:buFont typeface="Wingdings" panose="05000000000000000000" pitchFamily="2" charset="2"/>
              <a:buNone/>
              <a:defRPr sz="750"/>
            </a:lvl1pPr>
          </a:lstStyle>
          <a:p>
            <a:pPr lvl="0"/>
            <a:r>
              <a:rPr lang="en-US" dirty="0"/>
              <a:t>Add text</a:t>
            </a:r>
          </a:p>
        </p:txBody>
      </p:sp>
      <p:sp>
        <p:nvSpPr>
          <p:cNvPr id="246" name="Text Placeholder 223">
            <a:extLst>
              <a:ext uri="{FF2B5EF4-FFF2-40B4-BE49-F238E27FC236}">
                <a16:creationId xmlns:a16="http://schemas.microsoft.com/office/drawing/2014/main" id="{10187429-8ACA-EC6C-B4B3-742FDF148399}"/>
              </a:ext>
            </a:extLst>
          </p:cNvPr>
          <p:cNvSpPr>
            <a:spLocks noGrp="1"/>
          </p:cNvSpPr>
          <p:nvPr>
            <p:ph type="body" sz="quarter" idx="28" hasCustomPrompt="1"/>
          </p:nvPr>
        </p:nvSpPr>
        <p:spPr>
          <a:xfrm>
            <a:off x="4692109" y="554066"/>
            <a:ext cx="1584722" cy="322813"/>
          </a:xfrm>
        </p:spPr>
        <p:txBody>
          <a:bodyPr>
            <a:normAutofit/>
          </a:bodyPr>
          <a:lstStyle>
            <a:lvl1pPr marL="0" indent="0">
              <a:lnSpc>
                <a:spcPct val="100000"/>
              </a:lnSpc>
              <a:spcBef>
                <a:spcPts val="0"/>
              </a:spcBef>
              <a:buFont typeface="Wingdings" panose="05000000000000000000" pitchFamily="2" charset="2"/>
              <a:buNone/>
              <a:defRPr sz="750"/>
            </a:lvl1pPr>
          </a:lstStyle>
          <a:p>
            <a:pPr lvl="0"/>
            <a:r>
              <a:rPr lang="en-US" dirty="0"/>
              <a:t>Add text</a:t>
            </a:r>
          </a:p>
        </p:txBody>
      </p:sp>
      <p:grpSp>
        <p:nvGrpSpPr>
          <p:cNvPr id="19" name="Group 18">
            <a:extLst>
              <a:ext uri="{FF2B5EF4-FFF2-40B4-BE49-F238E27FC236}">
                <a16:creationId xmlns:a16="http://schemas.microsoft.com/office/drawing/2014/main" id="{5761B1E8-882B-8966-7B2A-85F5C9EA1F23}"/>
              </a:ext>
            </a:extLst>
          </p:cNvPr>
          <p:cNvGrpSpPr/>
          <p:nvPr/>
        </p:nvGrpSpPr>
        <p:grpSpPr>
          <a:xfrm>
            <a:off x="2991353" y="6384"/>
            <a:ext cx="3161294" cy="260411"/>
            <a:chOff x="3888396" y="8444"/>
            <a:chExt cx="4215058" cy="344450"/>
          </a:xfrm>
        </p:grpSpPr>
        <p:pic>
          <p:nvPicPr>
            <p:cNvPr id="102" name="Graphic 101" descr="Bar graph with downward trend with solid fill">
              <a:extLst>
                <a:ext uri="{FF2B5EF4-FFF2-40B4-BE49-F238E27FC236}">
                  <a16:creationId xmlns:a16="http://schemas.microsoft.com/office/drawing/2014/main" id="{84061D2E-30C6-D3AC-96BF-C5DE07C27F09}"/>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888396" y="8444"/>
              <a:ext cx="344450" cy="344450"/>
            </a:xfrm>
            <a:prstGeom prst="rect">
              <a:avLst/>
            </a:prstGeom>
          </p:spPr>
        </p:pic>
        <p:pic>
          <p:nvPicPr>
            <p:cNvPr id="103" name="Graphic 102" descr="Bar graph with downward trend with solid fill">
              <a:extLst>
                <a:ext uri="{FF2B5EF4-FFF2-40B4-BE49-F238E27FC236}">
                  <a16:creationId xmlns:a16="http://schemas.microsoft.com/office/drawing/2014/main" id="{D737FB1E-C94E-8989-84CD-A40B224A5BCA}"/>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075530" y="8444"/>
              <a:ext cx="344450" cy="344450"/>
            </a:xfrm>
            <a:prstGeom prst="rect">
              <a:avLst/>
            </a:prstGeom>
          </p:spPr>
        </p:pic>
        <p:sp>
          <p:nvSpPr>
            <p:cNvPr id="178" name="TextBox 177">
              <a:extLst>
                <a:ext uri="{FF2B5EF4-FFF2-40B4-BE49-F238E27FC236}">
                  <a16:creationId xmlns:a16="http://schemas.microsoft.com/office/drawing/2014/main" id="{3B6F06C1-4F9E-0799-FDE0-3CF76842252E}"/>
                </a:ext>
              </a:extLst>
            </p:cNvPr>
            <p:cNvSpPr txBox="1"/>
            <p:nvPr userDrawn="1"/>
          </p:nvSpPr>
          <p:spPr>
            <a:xfrm>
              <a:off x="4253213" y="50133"/>
              <a:ext cx="1756778" cy="290060"/>
            </a:xfrm>
            <a:prstGeom prst="rect">
              <a:avLst/>
            </a:prstGeom>
            <a:noFill/>
          </p:spPr>
          <p:txBody>
            <a:bodyPr wrap="square">
              <a:spAutoFit/>
            </a:bodyPr>
            <a:lstStyle/>
            <a:p>
              <a:r>
                <a:rPr lang="en-US" sz="825" dirty="0">
                  <a:solidFill>
                    <a:schemeClr val="tx2"/>
                  </a:solidFill>
                  <a:latin typeface="Franklin Gothic Heavy" panose="020B0903020102020204" pitchFamily="34" charset="0"/>
                </a:rPr>
                <a:t>Decrease TB Incidence</a:t>
              </a:r>
              <a:endParaRPr lang="en-US" sz="825" dirty="0">
                <a:latin typeface="Franklin Gothic Heavy" panose="020B0903020102020204" pitchFamily="34" charset="0"/>
              </a:endParaRPr>
            </a:p>
          </p:txBody>
        </p:sp>
        <p:sp>
          <p:nvSpPr>
            <p:cNvPr id="179" name="TextBox 178">
              <a:extLst>
                <a:ext uri="{FF2B5EF4-FFF2-40B4-BE49-F238E27FC236}">
                  <a16:creationId xmlns:a16="http://schemas.microsoft.com/office/drawing/2014/main" id="{5A10ABF2-0F17-A189-C46C-A84B8776E315}"/>
                </a:ext>
              </a:extLst>
            </p:cNvPr>
            <p:cNvSpPr txBox="1"/>
            <p:nvPr userDrawn="1"/>
          </p:nvSpPr>
          <p:spPr>
            <a:xfrm>
              <a:off x="6391029" y="50133"/>
              <a:ext cx="1712425" cy="290060"/>
            </a:xfrm>
            <a:prstGeom prst="rect">
              <a:avLst/>
            </a:prstGeom>
            <a:noFill/>
          </p:spPr>
          <p:txBody>
            <a:bodyPr wrap="square">
              <a:spAutoFit/>
            </a:bodyPr>
            <a:lstStyle/>
            <a:p>
              <a:r>
                <a:rPr lang="en-US" sz="825" dirty="0">
                  <a:solidFill>
                    <a:schemeClr val="tx2"/>
                  </a:solidFill>
                  <a:latin typeface="Franklin Gothic Heavy" panose="020B0903020102020204" pitchFamily="34" charset="0"/>
                </a:rPr>
                <a:t>Decrease TB Mortality</a:t>
              </a:r>
              <a:endParaRPr lang="en-US" sz="825" dirty="0">
                <a:latin typeface="Franklin Gothic Heavy" panose="020B0903020102020204" pitchFamily="34" charset="0"/>
              </a:endParaRPr>
            </a:p>
          </p:txBody>
        </p:sp>
      </p:grpSp>
      <p:sp>
        <p:nvSpPr>
          <p:cNvPr id="180" name="Text Placeholder 223">
            <a:extLst>
              <a:ext uri="{FF2B5EF4-FFF2-40B4-BE49-F238E27FC236}">
                <a16:creationId xmlns:a16="http://schemas.microsoft.com/office/drawing/2014/main" id="{90C35DBB-47CF-BA83-62D7-C4914C0733CF}"/>
              </a:ext>
            </a:extLst>
          </p:cNvPr>
          <p:cNvSpPr>
            <a:spLocks noGrp="1"/>
          </p:cNvSpPr>
          <p:nvPr>
            <p:ph type="body" sz="quarter" idx="29" hasCustomPrompt="1"/>
          </p:nvPr>
        </p:nvSpPr>
        <p:spPr>
          <a:xfrm>
            <a:off x="6855620" y="554066"/>
            <a:ext cx="1650054" cy="322813"/>
          </a:xfrm>
        </p:spPr>
        <p:txBody>
          <a:bodyPr>
            <a:normAutofit/>
          </a:bodyPr>
          <a:lstStyle>
            <a:lvl1pPr marL="0" indent="0">
              <a:lnSpc>
                <a:spcPct val="100000"/>
              </a:lnSpc>
              <a:spcBef>
                <a:spcPts val="0"/>
              </a:spcBef>
              <a:buFont typeface="Wingdings" panose="05000000000000000000" pitchFamily="2" charset="2"/>
              <a:buNone/>
              <a:defRPr sz="750"/>
            </a:lvl1pPr>
          </a:lstStyle>
          <a:p>
            <a:pPr lvl="0"/>
            <a:r>
              <a:rPr lang="en-US" dirty="0"/>
              <a:t>Add text</a:t>
            </a:r>
          </a:p>
        </p:txBody>
      </p:sp>
      <p:pic>
        <p:nvPicPr>
          <p:cNvPr id="200" name="Picture 199" descr="Icon&#10;&#10;Description automatically generated">
            <a:extLst>
              <a:ext uri="{FF2B5EF4-FFF2-40B4-BE49-F238E27FC236}">
                <a16:creationId xmlns:a16="http://schemas.microsoft.com/office/drawing/2014/main" id="{22A185B6-F823-1AEA-B963-1F8E5F4689B8}"/>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402917" y="522851"/>
            <a:ext cx="342900" cy="345652"/>
          </a:xfrm>
          <a:prstGeom prst="rect">
            <a:avLst/>
          </a:prstGeom>
        </p:spPr>
      </p:pic>
      <p:pic>
        <p:nvPicPr>
          <p:cNvPr id="205" name="Picture 204" descr="Icon&#10;&#10;Description automatically generated">
            <a:extLst>
              <a:ext uri="{FF2B5EF4-FFF2-40B4-BE49-F238E27FC236}">
                <a16:creationId xmlns:a16="http://schemas.microsoft.com/office/drawing/2014/main" id="{E93236DA-0746-6FE9-CE17-6525F3EFABA7}"/>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047192" y="522851"/>
            <a:ext cx="342900" cy="345652"/>
          </a:xfrm>
          <a:prstGeom prst="rect">
            <a:avLst/>
          </a:prstGeom>
        </p:spPr>
      </p:pic>
      <p:pic>
        <p:nvPicPr>
          <p:cNvPr id="206" name="Picture 205" descr="Icon&#10;&#10;Description automatically generated">
            <a:extLst>
              <a:ext uri="{FF2B5EF4-FFF2-40B4-BE49-F238E27FC236}">
                <a16:creationId xmlns:a16="http://schemas.microsoft.com/office/drawing/2014/main" id="{B0F39EF2-EE90-937E-DDB8-154AB61F74C5}"/>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204367" y="522851"/>
            <a:ext cx="342900" cy="345652"/>
          </a:xfrm>
          <a:prstGeom prst="rect">
            <a:avLst/>
          </a:prstGeom>
        </p:spPr>
      </p:pic>
    </p:spTree>
    <p:custDataLst>
      <p:tags r:id="rId1"/>
    </p:custDataLst>
    <p:extLst>
      <p:ext uri="{BB962C8B-B14F-4D97-AF65-F5344CB8AC3E}">
        <p14:creationId xmlns:p14="http://schemas.microsoft.com/office/powerpoint/2010/main" val="19634499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BDIAH Closing ">
    <p:bg>
      <p:bgPr>
        <a:solidFill>
          <a:srgbClr val="132F69"/>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1E7CE78-981A-4270-8F14-87DE07F918D2}"/>
              </a:ext>
            </a:extLst>
          </p:cNvPr>
          <p:cNvSpPr/>
          <p:nvPr userDrawn="1"/>
        </p:nvSpPr>
        <p:spPr>
          <a:xfrm>
            <a:off x="0" y="4783873"/>
            <a:ext cx="9144000" cy="400902"/>
          </a:xfrm>
          <a:prstGeom prst="rect">
            <a:avLst/>
          </a:prstGeom>
          <a:solidFill>
            <a:srgbClr val="132F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2F91A849-B8C4-825F-D5B2-AE34BF592C21}"/>
              </a:ext>
            </a:extLst>
          </p:cNvPr>
          <p:cNvSpPr txBox="1"/>
          <p:nvPr userDrawn="1"/>
        </p:nvSpPr>
        <p:spPr>
          <a:xfrm>
            <a:off x="4715897" y="1037228"/>
            <a:ext cx="4061631" cy="2246769"/>
          </a:xfrm>
          <a:prstGeom prst="rect">
            <a:avLst/>
          </a:prstGeom>
          <a:noFill/>
        </p:spPr>
        <p:txBody>
          <a:bodyPr wrap="square">
            <a:spAutoFit/>
          </a:bodyPr>
          <a:lstStyle/>
          <a:p>
            <a:pPr marL="0" indent="0">
              <a:buNone/>
            </a:pPr>
            <a:r>
              <a:rPr lang="en-US" sz="1400" dirty="0">
                <a:solidFill>
                  <a:schemeClr val="bg1"/>
                </a:solidFill>
              </a:rPr>
              <a:t>This presentation was produced with the support of the United States Agency for International Development (USAID) under the terms of the TB Data, Impact Assessment and Communications Hub (TB DIAH) Associate Award No. 7200AA18LA00007. </a:t>
            </a:r>
          </a:p>
          <a:p>
            <a:pPr marL="0" indent="0">
              <a:buNone/>
            </a:pPr>
            <a:br>
              <a:rPr lang="en-US" sz="1400" dirty="0">
                <a:solidFill>
                  <a:schemeClr val="bg1"/>
                </a:solidFill>
              </a:rPr>
            </a:br>
            <a:r>
              <a:rPr lang="en-US" sz="1400" dirty="0">
                <a:solidFill>
                  <a:schemeClr val="bg1"/>
                </a:solidFill>
              </a:rPr>
              <a:t>TB DIAH is implemented by the University of North Carolina at Chapel Hill, in partnership with John Snow, Inc. Views expressed are not necessarily those of USAID or the United States government.</a:t>
            </a:r>
          </a:p>
        </p:txBody>
      </p:sp>
      <p:sp>
        <p:nvSpPr>
          <p:cNvPr id="3" name="Rectangle 2">
            <a:extLst>
              <a:ext uri="{FF2B5EF4-FFF2-40B4-BE49-F238E27FC236}">
                <a16:creationId xmlns:a16="http://schemas.microsoft.com/office/drawing/2014/main" id="{18D8D4CA-9A47-2338-5D83-1EFE10051824}"/>
              </a:ext>
            </a:extLst>
          </p:cNvPr>
          <p:cNvSpPr/>
          <p:nvPr userDrawn="1"/>
        </p:nvSpPr>
        <p:spPr>
          <a:xfrm>
            <a:off x="5286375" y="3629025"/>
            <a:ext cx="2736318" cy="11548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E5EE7DB4-F0F2-56C8-3D93-B5F1BFAF500B}"/>
              </a:ext>
            </a:extLst>
          </p:cNvPr>
          <p:cNvGrpSpPr/>
          <p:nvPr userDrawn="1"/>
        </p:nvGrpSpPr>
        <p:grpSpPr>
          <a:xfrm>
            <a:off x="5383283" y="3609831"/>
            <a:ext cx="2509509" cy="1174042"/>
            <a:chOff x="6161126" y="3879080"/>
            <a:chExt cx="2509509" cy="1174042"/>
          </a:xfrm>
        </p:grpSpPr>
        <p:pic>
          <p:nvPicPr>
            <p:cNvPr id="5" name="Picture 4">
              <a:extLst>
                <a:ext uri="{FF2B5EF4-FFF2-40B4-BE49-F238E27FC236}">
                  <a16:creationId xmlns:a16="http://schemas.microsoft.com/office/drawing/2014/main" id="{AB5381C0-374D-9872-2826-AA072C7267B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161126" y="3879080"/>
              <a:ext cx="1373149" cy="1174042"/>
            </a:xfrm>
            <a:prstGeom prst="rect">
              <a:avLst/>
            </a:prstGeom>
          </p:spPr>
        </p:pic>
        <p:pic>
          <p:nvPicPr>
            <p:cNvPr id="8" name="Picture 7" descr="Schematic&#10;&#10;Description automatically generated with low confidence">
              <a:extLst>
                <a:ext uri="{FF2B5EF4-FFF2-40B4-BE49-F238E27FC236}">
                  <a16:creationId xmlns:a16="http://schemas.microsoft.com/office/drawing/2014/main" id="{B3608918-3AAC-F6DE-6DE0-37ACCCDE10E3}"/>
                </a:ext>
              </a:extLst>
            </p:cNvPr>
            <p:cNvPicPr>
              <a:picLocks noChangeAspect="1"/>
            </p:cNvPicPr>
            <p:nvPr userDrawn="1"/>
          </p:nvPicPr>
          <p:blipFill>
            <a:blip r:embed="rId4"/>
            <a:stretch>
              <a:fillRect/>
            </a:stretch>
          </p:blipFill>
          <p:spPr>
            <a:xfrm>
              <a:off x="7664175" y="4115962"/>
              <a:ext cx="1006460" cy="777994"/>
            </a:xfrm>
            <a:prstGeom prst="rect">
              <a:avLst/>
            </a:prstGeom>
          </p:spPr>
        </p:pic>
      </p:grpSp>
    </p:spTree>
    <p:custDataLst>
      <p:tags r:id="rId1"/>
    </p:custDataLst>
    <p:extLst>
      <p:ext uri="{BB962C8B-B14F-4D97-AF65-F5344CB8AC3E}">
        <p14:creationId xmlns:p14="http://schemas.microsoft.com/office/powerpoint/2010/main" val="37646749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F0108-6755-4661-A8EF-A503A1682E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E18D7D-3248-4585-8B83-F36048331E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95FFA9-8C3D-4F11-BF89-6E5623ECC35F}"/>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3E652742-FC60-4059-88AB-5B817CC8CB9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8E82CB3-F964-4298-A83C-4834A87A6930}"/>
              </a:ext>
            </a:extLst>
          </p:cNvPr>
          <p:cNvSpPr>
            <a:spLocks noGrp="1"/>
          </p:cNvSpPr>
          <p:nvPr>
            <p:ph type="sldNum" sz="quarter" idx="12"/>
          </p:nvPr>
        </p:nvSpPr>
        <p:spPr/>
        <p:txBody>
          <a:bodyPr/>
          <a:lstStyle/>
          <a:p>
            <a:fld id="{1502EC85-821D-46F1-BD6F-A540D5BBA8E0}" type="slidenum">
              <a:rPr lang="en-US" smtClean="0"/>
              <a:t>‹#›</a:t>
            </a:fld>
            <a:endParaRPr lang="en-US"/>
          </a:p>
        </p:txBody>
      </p:sp>
    </p:spTree>
    <p:extLst>
      <p:ext uri="{BB962C8B-B14F-4D97-AF65-F5344CB8AC3E}">
        <p14:creationId xmlns:p14="http://schemas.microsoft.com/office/powerpoint/2010/main" val="5545804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48B8F-A647-4CFF-9F44-E3099249BEC7}"/>
              </a:ext>
            </a:extLst>
          </p:cNvPr>
          <p:cNvSpPr>
            <a:spLocks noGrp="1"/>
          </p:cNvSpPr>
          <p:nvPr>
            <p:ph type="title"/>
          </p:nvPr>
        </p:nvSpPr>
        <p:spPr>
          <a:xfrm>
            <a:off x="629841" y="724436"/>
            <a:ext cx="2949178" cy="830997"/>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F3C64167-AE52-486C-8B1F-D1AB76CABC8B}"/>
              </a:ext>
            </a:extLst>
          </p:cNvPr>
          <p:cNvSpPr>
            <a:spLocks noGrp="1"/>
          </p:cNvSpPr>
          <p:nvPr>
            <p:ph idx="1"/>
          </p:nvPr>
        </p:nvSpPr>
        <p:spPr>
          <a:xfrm>
            <a:off x="3887391" y="746512"/>
            <a:ext cx="4629150" cy="368455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675A13E-0D21-4235-BC0D-2E9FC24D8771}"/>
              </a:ext>
            </a:extLst>
          </p:cNvPr>
          <p:cNvSpPr>
            <a:spLocks noGrp="1"/>
          </p:cNvSpPr>
          <p:nvPr>
            <p:ph type="body" sz="half" idx="2"/>
          </p:nvPr>
        </p:nvSpPr>
        <p:spPr>
          <a:xfrm>
            <a:off x="629841" y="1555433"/>
            <a:ext cx="2949178" cy="288163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1E549FC-DC58-4BD9-96F1-53E68BE69B23}"/>
              </a:ext>
            </a:extLst>
          </p:cNvPr>
          <p:cNvSpPr>
            <a:spLocks noGrp="1"/>
          </p:cNvSpPr>
          <p:nvPr>
            <p:ph type="dt" sz="half" idx="10"/>
          </p:nvPr>
        </p:nvSpPr>
        <p:spPr/>
        <p:txBody>
          <a:bodyPr/>
          <a:lstStyle/>
          <a:p>
            <a:fld id="{DBB24A2E-7A6A-4D81-8F87-298F44BEA4BB}" type="datetime1">
              <a:rPr lang="en-US" smtClean="0"/>
              <a:t>4/16/2024</a:t>
            </a:fld>
            <a:endParaRPr lang="en-US"/>
          </a:p>
        </p:txBody>
      </p:sp>
      <p:sp>
        <p:nvSpPr>
          <p:cNvPr id="6" name="Footer Placeholder 5">
            <a:extLst>
              <a:ext uri="{FF2B5EF4-FFF2-40B4-BE49-F238E27FC236}">
                <a16:creationId xmlns:a16="http://schemas.microsoft.com/office/drawing/2014/main" id="{0F81E566-9F40-458B-992E-F9FA383EDA58}"/>
              </a:ext>
            </a:extLst>
          </p:cNvPr>
          <p:cNvSpPr>
            <a:spLocks noGrp="1"/>
          </p:cNvSpPr>
          <p:nvPr>
            <p:ph type="ftr" sz="quarter" idx="11"/>
          </p:nvPr>
        </p:nvSpPr>
        <p:spPr/>
        <p:txBody>
          <a:bodyPr/>
          <a:lstStyle/>
          <a:p>
            <a:r>
              <a:rPr lang="fr-FR"/>
              <a:t>National Tuberculosis &amp; Leprosy Elimination Programme </a:t>
            </a:r>
            <a:endParaRPr lang="en-US"/>
          </a:p>
        </p:txBody>
      </p:sp>
      <p:sp>
        <p:nvSpPr>
          <p:cNvPr id="7" name="Slide Number Placeholder 6">
            <a:extLst>
              <a:ext uri="{FF2B5EF4-FFF2-40B4-BE49-F238E27FC236}">
                <a16:creationId xmlns:a16="http://schemas.microsoft.com/office/drawing/2014/main" id="{D7CEF21D-00FA-4134-9284-B0E7D12FECBC}"/>
              </a:ext>
            </a:extLst>
          </p:cNvPr>
          <p:cNvSpPr>
            <a:spLocks noGrp="1"/>
          </p:cNvSpPr>
          <p:nvPr>
            <p:ph type="sldNum" sz="quarter" idx="12"/>
          </p:nvPr>
        </p:nvSpPr>
        <p:spPr/>
        <p:txBody>
          <a:bodyPr/>
          <a:lstStyle/>
          <a:p>
            <a:fld id="{1502EC85-821D-46F1-BD6F-A540D5BBA8E0}" type="slidenum">
              <a:rPr lang="en-US" smtClean="0"/>
              <a:t>‹#›</a:t>
            </a:fld>
            <a:endParaRPr lang="en-US"/>
          </a:p>
        </p:txBody>
      </p:sp>
    </p:spTree>
    <p:extLst>
      <p:ext uri="{BB962C8B-B14F-4D97-AF65-F5344CB8AC3E}">
        <p14:creationId xmlns:p14="http://schemas.microsoft.com/office/powerpoint/2010/main" val="3145835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view - Light Gray &amp; USAID Blue">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44D66C1-F736-4185-AD1A-349FFDE4B261}"/>
              </a:ext>
            </a:extLst>
          </p:cNvPr>
          <p:cNvSpPr/>
          <p:nvPr userDrawn="1"/>
        </p:nvSpPr>
        <p:spPr>
          <a:xfrm>
            <a:off x="0" y="0"/>
            <a:ext cx="9144000" cy="5089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6"/>
              </a:solidFill>
            </a:endParaRPr>
          </a:p>
        </p:txBody>
      </p:sp>
      <p:sp>
        <p:nvSpPr>
          <p:cNvPr id="3" name="Content Placeholder 2"/>
          <p:cNvSpPr>
            <a:spLocks noGrp="1"/>
          </p:cNvSpPr>
          <p:nvPr>
            <p:ph idx="1"/>
          </p:nvPr>
        </p:nvSpPr>
        <p:spPr>
          <a:xfrm>
            <a:off x="345507" y="773935"/>
            <a:ext cx="7772400" cy="3789355"/>
          </a:xfrm>
        </p:spPr>
        <p:txBody>
          <a:bodyPr>
            <a:normAutofit/>
          </a:bodyPr>
          <a:lstStyle>
            <a:lvl1pPr marL="230188" indent="-230188">
              <a:buSzPct val="90000"/>
              <a:buFont typeface="Wingdings" panose="05000000000000000000" pitchFamily="2" charset="2"/>
              <a:buChar char="§"/>
              <a:defRPr sz="2000">
                <a:solidFill>
                  <a:srgbClr val="4E4A49"/>
                </a:solidFill>
              </a:defRPr>
            </a:lvl1pPr>
            <a:lvl2pPr marL="684213" indent="-230188">
              <a:buSzPct val="90000"/>
              <a:buFont typeface="Wingdings" panose="05000000000000000000" pitchFamily="2" charset="2"/>
              <a:buChar char="ü"/>
              <a:defRPr sz="2000">
                <a:solidFill>
                  <a:srgbClr val="4E4A49"/>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9" name="Slide Number Placeholder 5">
            <a:extLst>
              <a:ext uri="{FF2B5EF4-FFF2-40B4-BE49-F238E27FC236}">
                <a16:creationId xmlns:a16="http://schemas.microsoft.com/office/drawing/2014/main" id="{88625DB6-7E86-462C-949E-52F75E3CDF86}"/>
              </a:ext>
            </a:extLst>
          </p:cNvPr>
          <p:cNvSpPr>
            <a:spLocks noGrp="1"/>
          </p:cNvSpPr>
          <p:nvPr>
            <p:ph type="sldNum" sz="quarter" idx="4"/>
          </p:nvPr>
        </p:nvSpPr>
        <p:spPr>
          <a:xfrm>
            <a:off x="8353696" y="4947677"/>
            <a:ext cx="637903" cy="186148"/>
          </a:xfrm>
          <a:prstGeom prst="rect">
            <a:avLst/>
          </a:prstGeom>
        </p:spPr>
        <p:txBody>
          <a:bodyPr vert="horz" wrap="square"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22" name="Title Placeholder 1">
            <a:extLst>
              <a:ext uri="{FF2B5EF4-FFF2-40B4-BE49-F238E27FC236}">
                <a16:creationId xmlns:a16="http://schemas.microsoft.com/office/drawing/2014/main" id="{9C37F44E-8354-4F18-BAC0-C4ABB9774C71}"/>
              </a:ext>
            </a:extLst>
          </p:cNvPr>
          <p:cNvSpPr>
            <a:spLocks noGrp="1"/>
          </p:cNvSpPr>
          <p:nvPr>
            <p:ph type="title"/>
          </p:nvPr>
        </p:nvSpPr>
        <p:spPr>
          <a:xfrm>
            <a:off x="345507" y="23617"/>
            <a:ext cx="7772400" cy="461665"/>
          </a:xfrm>
          <a:prstGeom prst="rect">
            <a:avLst/>
          </a:prstGeom>
        </p:spPr>
        <p:txBody>
          <a:bodyPr vert="horz" lIns="91440" tIns="45720" rIns="91440" bIns="45720" rtlCol="0" anchor="b" anchorCtr="0">
            <a:spAutoFit/>
          </a:bodyPr>
          <a:lstStyle>
            <a:lvl1pPr>
              <a:defRPr b="1">
                <a:solidFill>
                  <a:schemeClr val="tx2"/>
                </a:solidFill>
              </a:defRPr>
            </a:lvl1pPr>
          </a:lstStyle>
          <a:p>
            <a:r>
              <a:rPr lang="en-US"/>
              <a:t>Click to edit Master title style</a:t>
            </a:r>
            <a:endParaRPr lang="en-US" dirty="0"/>
          </a:p>
        </p:txBody>
      </p:sp>
    </p:spTree>
    <p:custDataLst>
      <p:tags r:id="rId1"/>
    </p:custDataLst>
    <p:extLst>
      <p:ext uri="{BB962C8B-B14F-4D97-AF65-F5344CB8AC3E}">
        <p14:creationId xmlns:p14="http://schemas.microsoft.com/office/powerpoint/2010/main" val="3921969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verview Cover">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44D66C1-F736-4185-AD1A-349FFDE4B261}"/>
              </a:ext>
            </a:extLst>
          </p:cNvPr>
          <p:cNvSpPr/>
          <p:nvPr userDrawn="1"/>
        </p:nvSpPr>
        <p:spPr>
          <a:xfrm>
            <a:off x="0" y="-1"/>
            <a:ext cx="9144000" cy="5184776"/>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6"/>
              </a:solidFill>
            </a:endParaRPr>
          </a:p>
        </p:txBody>
      </p:sp>
      <p:sp>
        <p:nvSpPr>
          <p:cNvPr id="22" name="Title Placeholder 1">
            <a:extLst>
              <a:ext uri="{FF2B5EF4-FFF2-40B4-BE49-F238E27FC236}">
                <a16:creationId xmlns:a16="http://schemas.microsoft.com/office/drawing/2014/main" id="{9C37F44E-8354-4F18-BAC0-C4ABB9774C71}"/>
              </a:ext>
            </a:extLst>
          </p:cNvPr>
          <p:cNvSpPr>
            <a:spLocks noGrp="1"/>
          </p:cNvSpPr>
          <p:nvPr>
            <p:ph type="title" hasCustomPrompt="1"/>
          </p:nvPr>
        </p:nvSpPr>
        <p:spPr>
          <a:xfrm>
            <a:off x="1776219" y="1624747"/>
            <a:ext cx="5591561" cy="1077218"/>
          </a:xfrm>
          <a:prstGeom prst="rect">
            <a:avLst/>
          </a:prstGeom>
        </p:spPr>
        <p:txBody>
          <a:bodyPr vert="horz" wrap="square" lIns="91440" tIns="45720" rIns="91440" bIns="45720" rtlCol="0" anchor="b" anchorCtr="0">
            <a:spAutoFit/>
          </a:bodyPr>
          <a:lstStyle>
            <a:lvl1pPr algn="ctr">
              <a:defRPr sz="3200" b="0">
                <a:solidFill>
                  <a:schemeClr val="tx2"/>
                </a:solidFill>
              </a:defRPr>
            </a:lvl1pPr>
          </a:lstStyle>
          <a:p>
            <a:r>
              <a:rPr lang="en-US" dirty="0"/>
              <a:t>CLICK TO EDIT MASTER TITLE STYLE</a:t>
            </a:r>
          </a:p>
        </p:txBody>
      </p:sp>
      <p:grpSp>
        <p:nvGrpSpPr>
          <p:cNvPr id="6" name="Group 5">
            <a:extLst>
              <a:ext uri="{FF2B5EF4-FFF2-40B4-BE49-F238E27FC236}">
                <a16:creationId xmlns:a16="http://schemas.microsoft.com/office/drawing/2014/main" id="{D18E8ECA-F74C-43B2-5557-5EB539F8BE95}"/>
              </a:ext>
            </a:extLst>
          </p:cNvPr>
          <p:cNvGrpSpPr/>
          <p:nvPr userDrawn="1"/>
        </p:nvGrpSpPr>
        <p:grpSpPr>
          <a:xfrm>
            <a:off x="83820" y="48164"/>
            <a:ext cx="3935730" cy="1353369"/>
            <a:chOff x="83820" y="48164"/>
            <a:chExt cx="3935730" cy="1353369"/>
          </a:xfrm>
          <a:solidFill>
            <a:schemeClr val="accent3"/>
          </a:solidFill>
        </p:grpSpPr>
        <p:cxnSp>
          <p:nvCxnSpPr>
            <p:cNvPr id="7" name="Straight Connector 6">
              <a:extLst>
                <a:ext uri="{FF2B5EF4-FFF2-40B4-BE49-F238E27FC236}">
                  <a16:creationId xmlns:a16="http://schemas.microsoft.com/office/drawing/2014/main" id="{92C61230-82CB-11B2-5C75-9F36BC112BBF}"/>
                </a:ext>
              </a:extLst>
            </p:cNvPr>
            <p:cNvCxnSpPr/>
            <p:nvPr/>
          </p:nvCxnSpPr>
          <p:spPr>
            <a:xfrm>
              <a:off x="83820" y="361950"/>
              <a:ext cx="2057400" cy="0"/>
            </a:xfrm>
            <a:prstGeom prst="line">
              <a:avLst/>
            </a:prstGeom>
            <a:grpFill/>
            <a:ln>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AD41DC62-5986-7228-96CF-371D9446799A}"/>
                </a:ext>
              </a:extLst>
            </p:cNvPr>
            <p:cNvCxnSpPr>
              <a:cxnSpLocks/>
            </p:cNvCxnSpPr>
            <p:nvPr/>
          </p:nvCxnSpPr>
          <p:spPr>
            <a:xfrm>
              <a:off x="83820" y="895350"/>
              <a:ext cx="3935730" cy="0"/>
            </a:xfrm>
            <a:prstGeom prst="line">
              <a:avLst/>
            </a:prstGeom>
            <a:grpFill/>
            <a:ln>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9" name="Oval 8">
              <a:extLst>
                <a:ext uri="{FF2B5EF4-FFF2-40B4-BE49-F238E27FC236}">
                  <a16:creationId xmlns:a16="http://schemas.microsoft.com/office/drawing/2014/main" id="{9E792155-DB76-B78F-0581-031FA37CB6EA}"/>
                </a:ext>
              </a:extLst>
            </p:cNvPr>
            <p:cNvSpPr/>
            <p:nvPr/>
          </p:nvSpPr>
          <p:spPr>
            <a:xfrm>
              <a:off x="3340419" y="716280"/>
              <a:ext cx="300988" cy="300988"/>
            </a:xfrm>
            <a:prstGeom prst="ellipse">
              <a:avLst/>
            </a:prstGeom>
            <a:grp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cxnSp>
          <p:nvCxnSpPr>
            <p:cNvPr id="10" name="Straight Connector 9">
              <a:extLst>
                <a:ext uri="{FF2B5EF4-FFF2-40B4-BE49-F238E27FC236}">
                  <a16:creationId xmlns:a16="http://schemas.microsoft.com/office/drawing/2014/main" id="{B5A1BAA8-F076-7453-85EC-6B7EF2A6318B}"/>
                </a:ext>
              </a:extLst>
            </p:cNvPr>
            <p:cNvCxnSpPr>
              <a:cxnSpLocks/>
            </p:cNvCxnSpPr>
            <p:nvPr/>
          </p:nvCxnSpPr>
          <p:spPr>
            <a:xfrm>
              <a:off x="537210" y="48164"/>
              <a:ext cx="0" cy="1266286"/>
            </a:xfrm>
            <a:prstGeom prst="line">
              <a:avLst/>
            </a:prstGeom>
            <a:grpFill/>
            <a:ln>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70412784-493A-7326-9C8A-82FBE6A3FB4D}"/>
                </a:ext>
              </a:extLst>
            </p:cNvPr>
            <p:cNvCxnSpPr>
              <a:cxnSpLocks/>
            </p:cNvCxnSpPr>
            <p:nvPr/>
          </p:nvCxnSpPr>
          <p:spPr>
            <a:xfrm>
              <a:off x="1025843" y="48164"/>
              <a:ext cx="0" cy="1266286"/>
            </a:xfrm>
            <a:prstGeom prst="line">
              <a:avLst/>
            </a:prstGeom>
            <a:grpFill/>
            <a:ln>
              <a:solidFill>
                <a:schemeClr val="accent3"/>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BED67908-5771-6BC1-161C-D905BBC2CFC9}"/>
                </a:ext>
              </a:extLst>
            </p:cNvPr>
            <p:cNvCxnSpPr>
              <a:cxnSpLocks/>
            </p:cNvCxnSpPr>
            <p:nvPr/>
          </p:nvCxnSpPr>
          <p:spPr>
            <a:xfrm>
              <a:off x="1527810" y="48164"/>
              <a:ext cx="0" cy="1266286"/>
            </a:xfrm>
            <a:prstGeom prst="line">
              <a:avLst/>
            </a:prstGeom>
            <a:grpFill/>
            <a:ln>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13" name="Oval 12">
              <a:extLst>
                <a:ext uri="{FF2B5EF4-FFF2-40B4-BE49-F238E27FC236}">
                  <a16:creationId xmlns:a16="http://schemas.microsoft.com/office/drawing/2014/main" id="{3AEB99E8-ECD0-A69D-D1C2-5DBD0D53D598}"/>
                </a:ext>
              </a:extLst>
            </p:cNvPr>
            <p:cNvSpPr/>
            <p:nvPr/>
          </p:nvSpPr>
          <p:spPr>
            <a:xfrm>
              <a:off x="1379697" y="1100545"/>
              <a:ext cx="300988" cy="300988"/>
            </a:xfrm>
            <a:prstGeom prst="ellipse">
              <a:avLst/>
            </a:prstGeom>
            <a:grp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 name="Oval 13">
              <a:extLst>
                <a:ext uri="{FF2B5EF4-FFF2-40B4-BE49-F238E27FC236}">
                  <a16:creationId xmlns:a16="http://schemas.microsoft.com/office/drawing/2014/main" id="{30F68259-0486-35B2-7415-3C8B0AEA47EC}"/>
                </a:ext>
              </a:extLst>
            </p:cNvPr>
            <p:cNvSpPr/>
            <p:nvPr/>
          </p:nvSpPr>
          <p:spPr>
            <a:xfrm>
              <a:off x="875349" y="180979"/>
              <a:ext cx="300988" cy="300988"/>
            </a:xfrm>
            <a:prstGeom prst="ellipse">
              <a:avLst/>
            </a:prstGeom>
            <a:grp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 name="Oval 14">
              <a:extLst>
                <a:ext uri="{FF2B5EF4-FFF2-40B4-BE49-F238E27FC236}">
                  <a16:creationId xmlns:a16="http://schemas.microsoft.com/office/drawing/2014/main" id="{4E23B833-4439-3980-C346-9851D3AE257E}"/>
                </a:ext>
              </a:extLst>
            </p:cNvPr>
            <p:cNvSpPr/>
            <p:nvPr/>
          </p:nvSpPr>
          <p:spPr>
            <a:xfrm>
              <a:off x="1379697" y="476255"/>
              <a:ext cx="300988" cy="300988"/>
            </a:xfrm>
            <a:prstGeom prst="ellipse">
              <a:avLst/>
            </a:prstGeom>
            <a:grp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spTree>
    <p:custDataLst>
      <p:tags r:id="rId1"/>
    </p:custDataLst>
    <p:extLst>
      <p:ext uri="{BB962C8B-B14F-4D97-AF65-F5344CB8AC3E}">
        <p14:creationId xmlns:p14="http://schemas.microsoft.com/office/powerpoint/2010/main" val="33742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ue Divider or 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9C7BCDE-EC8B-4901-A225-ECEE924B4489}"/>
              </a:ext>
            </a:extLst>
          </p:cNvPr>
          <p:cNvSpPr/>
          <p:nvPr userDrawn="1"/>
        </p:nvSpPr>
        <p:spPr>
          <a:xfrm>
            <a:off x="0" y="1"/>
            <a:ext cx="9263449" cy="518477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endParaRPr>
          </a:p>
        </p:txBody>
      </p:sp>
      <p:sp>
        <p:nvSpPr>
          <p:cNvPr id="3" name="Slide Number Placeholder 2">
            <a:extLst>
              <a:ext uri="{FF2B5EF4-FFF2-40B4-BE49-F238E27FC236}">
                <a16:creationId xmlns:a16="http://schemas.microsoft.com/office/drawing/2014/main" id="{1B1C748D-26B4-425D-BC3E-DEBD8DC5C7C8}"/>
              </a:ext>
            </a:extLst>
          </p:cNvPr>
          <p:cNvSpPr>
            <a:spLocks noGrp="1"/>
          </p:cNvSpPr>
          <p:nvPr>
            <p:ph type="sldNum" sz="quarter" idx="10"/>
          </p:nvPr>
        </p:nvSpPr>
        <p:spPr/>
        <p:txBody>
          <a:bodyPr/>
          <a:lstStyle>
            <a:lvl1pPr>
              <a:defRPr>
                <a:solidFill>
                  <a:schemeClr val="bg1"/>
                </a:solidFill>
              </a:defRPr>
            </a:lvl1pPr>
          </a:lstStyle>
          <a:p>
            <a:fld id="{42782948-4DBE-204D-AB9E-B65E067054AE}" type="slidenum">
              <a:rPr lang="en-US" smtClean="0"/>
              <a:pPr/>
              <a:t>‹#›</a:t>
            </a:fld>
            <a:endParaRPr lang="en-US"/>
          </a:p>
        </p:txBody>
      </p:sp>
      <p:sp>
        <p:nvSpPr>
          <p:cNvPr id="2" name="Title 1">
            <a:extLst>
              <a:ext uri="{FF2B5EF4-FFF2-40B4-BE49-F238E27FC236}">
                <a16:creationId xmlns:a16="http://schemas.microsoft.com/office/drawing/2014/main" id="{E90A131D-DBF0-4EE8-8ABE-3B17A094C45D}"/>
              </a:ext>
            </a:extLst>
          </p:cNvPr>
          <p:cNvSpPr>
            <a:spLocks noGrp="1"/>
          </p:cNvSpPr>
          <p:nvPr>
            <p:ph type="title" hasCustomPrompt="1"/>
          </p:nvPr>
        </p:nvSpPr>
        <p:spPr>
          <a:xfrm>
            <a:off x="745524" y="2095876"/>
            <a:ext cx="7772400" cy="646331"/>
          </a:xfrm>
        </p:spPr>
        <p:txBody>
          <a:bodyPr/>
          <a:lstStyle>
            <a:lvl1pPr algn="ctr">
              <a:defRPr sz="3600" b="1">
                <a:solidFill>
                  <a:schemeClr val="bg1"/>
                </a:solidFill>
              </a:defRPr>
            </a:lvl1pPr>
          </a:lstStyle>
          <a:p>
            <a:r>
              <a:rPr lang="en-US" dirty="0"/>
              <a:t>Section Divider</a:t>
            </a:r>
          </a:p>
        </p:txBody>
      </p:sp>
      <p:pic>
        <p:nvPicPr>
          <p:cNvPr id="6" name="Picture 5" descr="Chart&#10;&#10;Description automatically generated with low confidence">
            <a:extLst>
              <a:ext uri="{FF2B5EF4-FFF2-40B4-BE49-F238E27FC236}">
                <a16:creationId xmlns:a16="http://schemas.microsoft.com/office/drawing/2014/main" id="{D6833F3C-21CE-119C-EC2E-6AEED5A78188}"/>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9605" y="48164"/>
            <a:ext cx="4194730" cy="1437640"/>
          </a:xfrm>
          <a:prstGeom prst="rect">
            <a:avLst/>
          </a:prstGeom>
        </p:spPr>
      </p:pic>
    </p:spTree>
    <p:custDataLst>
      <p:tags r:id="rId1"/>
    </p:custDataLst>
    <p:extLst>
      <p:ext uri="{BB962C8B-B14F-4D97-AF65-F5344CB8AC3E}">
        <p14:creationId xmlns:p14="http://schemas.microsoft.com/office/powerpoint/2010/main" val="2157859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hite BG">
    <p:bg>
      <p:bgPr>
        <a:solidFill>
          <a:schemeClr val="bg1"/>
        </a:solidFill>
        <a:effectLst/>
      </p:bgPr>
    </p:bg>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A52E896E-6AF7-4536-9321-E6DB1ADF38F6}"/>
              </a:ext>
            </a:extLst>
          </p:cNvPr>
          <p:cNvSpPr>
            <a:spLocks noGrp="1"/>
          </p:cNvSpPr>
          <p:nvPr>
            <p:ph type="sldNum" sz="quarter" idx="4"/>
          </p:nvPr>
        </p:nvSpPr>
        <p:spPr>
          <a:xfrm>
            <a:off x="8353696" y="4947677"/>
            <a:ext cx="637903" cy="186148"/>
          </a:xfrm>
          <a:prstGeom prst="rect">
            <a:avLst/>
          </a:prstGeom>
        </p:spPr>
        <p:txBody>
          <a:bodyPr vert="horz" wrap="square"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Tree>
    <p:custDataLst>
      <p:tags r:id="rId1"/>
    </p:custDataLst>
    <p:extLst>
      <p:ext uri="{BB962C8B-B14F-4D97-AF65-F5344CB8AC3E}">
        <p14:creationId xmlns:p14="http://schemas.microsoft.com/office/powerpoint/2010/main" val="1116097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White BG">
    <p:bg>
      <p:bgPr>
        <a:solidFill>
          <a:schemeClr val="bg1"/>
        </a:solidFill>
        <a:effectLst/>
      </p:bgPr>
    </p:bg>
    <p:spTree>
      <p:nvGrpSpPr>
        <p:cNvPr id="1" name=""/>
        <p:cNvGrpSpPr/>
        <p:nvPr/>
      </p:nvGrpSpPr>
      <p:grpSpPr>
        <a:xfrm>
          <a:off x="0" y="0"/>
          <a:ext cx="0" cy="0"/>
          <a:chOff x="0" y="0"/>
          <a:chExt cx="0" cy="0"/>
        </a:xfrm>
      </p:grpSpPr>
      <p:sp>
        <p:nvSpPr>
          <p:cNvPr id="11" name="Slide Number Placeholder 5">
            <a:extLst>
              <a:ext uri="{FF2B5EF4-FFF2-40B4-BE49-F238E27FC236}">
                <a16:creationId xmlns:a16="http://schemas.microsoft.com/office/drawing/2014/main" id="{A52E896E-6AF7-4536-9321-E6DB1ADF38F6}"/>
              </a:ext>
            </a:extLst>
          </p:cNvPr>
          <p:cNvSpPr>
            <a:spLocks noGrp="1"/>
          </p:cNvSpPr>
          <p:nvPr>
            <p:ph type="sldNum" sz="quarter" idx="4"/>
          </p:nvPr>
        </p:nvSpPr>
        <p:spPr>
          <a:xfrm>
            <a:off x="8353696" y="4947677"/>
            <a:ext cx="637903" cy="186148"/>
          </a:xfrm>
          <a:prstGeom prst="rect">
            <a:avLst/>
          </a:prstGeom>
        </p:spPr>
        <p:txBody>
          <a:bodyPr vert="horz" wrap="square"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2" name="Rectangle 1">
            <a:extLst>
              <a:ext uri="{FF2B5EF4-FFF2-40B4-BE49-F238E27FC236}">
                <a16:creationId xmlns:a16="http://schemas.microsoft.com/office/drawing/2014/main" id="{B45445E6-EC22-DDEC-5730-2D3B5ED2098C}"/>
              </a:ext>
            </a:extLst>
          </p:cNvPr>
          <p:cNvSpPr/>
          <p:nvPr userDrawn="1"/>
        </p:nvSpPr>
        <p:spPr>
          <a:xfrm>
            <a:off x="0" y="4869180"/>
            <a:ext cx="9144000" cy="3155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Tree>
    <p:custDataLst>
      <p:tags r:id="rId1"/>
    </p:custDataLst>
    <p:extLst>
      <p:ext uri="{BB962C8B-B14F-4D97-AF65-F5344CB8AC3E}">
        <p14:creationId xmlns:p14="http://schemas.microsoft.com/office/powerpoint/2010/main" val="249323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BDIAH.ORG showcase">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13792A5-E7D4-46DE-B7F5-3F268A8E2EDE}"/>
              </a:ext>
            </a:extLst>
          </p:cNvPr>
          <p:cNvSpPr/>
          <p:nvPr userDrawn="1"/>
        </p:nvSpPr>
        <p:spPr>
          <a:xfrm>
            <a:off x="0" y="-17855"/>
            <a:ext cx="4572000" cy="520263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Slide Number Placeholder 5">
            <a:extLst>
              <a:ext uri="{FF2B5EF4-FFF2-40B4-BE49-F238E27FC236}">
                <a16:creationId xmlns:a16="http://schemas.microsoft.com/office/drawing/2014/main" id="{88625DB6-7E86-462C-949E-52F75E3CDF86}"/>
              </a:ext>
            </a:extLst>
          </p:cNvPr>
          <p:cNvSpPr>
            <a:spLocks noGrp="1"/>
          </p:cNvSpPr>
          <p:nvPr>
            <p:ph type="sldNum" sz="quarter" idx="4"/>
          </p:nvPr>
        </p:nvSpPr>
        <p:spPr>
          <a:xfrm>
            <a:off x="8353696" y="4947677"/>
            <a:ext cx="637903" cy="186148"/>
          </a:xfrm>
          <a:prstGeom prst="rect">
            <a:avLst/>
          </a:prstGeom>
        </p:spPr>
        <p:txBody>
          <a:bodyPr vert="horz" wrap="square"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22" name="Title Placeholder 1">
            <a:extLst>
              <a:ext uri="{FF2B5EF4-FFF2-40B4-BE49-F238E27FC236}">
                <a16:creationId xmlns:a16="http://schemas.microsoft.com/office/drawing/2014/main" id="{9C37F44E-8354-4F18-BAC0-C4ABB9774C71}"/>
              </a:ext>
            </a:extLst>
          </p:cNvPr>
          <p:cNvSpPr>
            <a:spLocks noGrp="1"/>
          </p:cNvSpPr>
          <p:nvPr>
            <p:ph type="title"/>
          </p:nvPr>
        </p:nvSpPr>
        <p:spPr>
          <a:xfrm>
            <a:off x="0" y="4332243"/>
            <a:ext cx="3487509" cy="461665"/>
          </a:xfrm>
          <a:prstGeom prst="rect">
            <a:avLst/>
          </a:prstGeom>
        </p:spPr>
        <p:txBody>
          <a:bodyPr vert="horz" wrap="square" lIns="91440" tIns="45720" rIns="91440" bIns="45720" rtlCol="0" anchor="ctr" anchorCtr="0">
            <a:spAutoFit/>
          </a:bodyPr>
          <a:lstStyle>
            <a:lvl1pPr algn="ctr">
              <a:defRPr b="1">
                <a:solidFill>
                  <a:schemeClr val="bg1"/>
                </a:solidFill>
              </a:defRPr>
            </a:lvl1pPr>
          </a:lstStyle>
          <a:p>
            <a:r>
              <a:rPr lang="en-US"/>
              <a:t>Click to edit Master title style</a:t>
            </a:r>
          </a:p>
        </p:txBody>
      </p:sp>
    </p:spTree>
    <p:custDataLst>
      <p:tags r:id="rId1"/>
    </p:custDataLst>
    <p:extLst>
      <p:ext uri="{BB962C8B-B14F-4D97-AF65-F5344CB8AC3E}">
        <p14:creationId xmlns:p14="http://schemas.microsoft.com/office/powerpoint/2010/main" val="4160624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BDIAH.ORG showcase">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13792A5-E7D4-46DE-B7F5-3F268A8E2EDE}"/>
              </a:ext>
            </a:extLst>
          </p:cNvPr>
          <p:cNvSpPr/>
          <p:nvPr userDrawn="1"/>
        </p:nvSpPr>
        <p:spPr>
          <a:xfrm>
            <a:off x="0" y="-17855"/>
            <a:ext cx="4572000" cy="520263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Slide Number Placeholder 5">
            <a:extLst>
              <a:ext uri="{FF2B5EF4-FFF2-40B4-BE49-F238E27FC236}">
                <a16:creationId xmlns:a16="http://schemas.microsoft.com/office/drawing/2014/main" id="{88625DB6-7E86-462C-949E-52F75E3CDF86}"/>
              </a:ext>
            </a:extLst>
          </p:cNvPr>
          <p:cNvSpPr>
            <a:spLocks noGrp="1"/>
          </p:cNvSpPr>
          <p:nvPr>
            <p:ph type="sldNum" sz="quarter" idx="4"/>
          </p:nvPr>
        </p:nvSpPr>
        <p:spPr>
          <a:xfrm>
            <a:off x="8353696" y="4947677"/>
            <a:ext cx="637903" cy="186148"/>
          </a:xfrm>
          <a:prstGeom prst="rect">
            <a:avLst/>
          </a:prstGeom>
        </p:spPr>
        <p:txBody>
          <a:bodyPr vert="horz" wrap="square"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22" name="Title Placeholder 1">
            <a:extLst>
              <a:ext uri="{FF2B5EF4-FFF2-40B4-BE49-F238E27FC236}">
                <a16:creationId xmlns:a16="http://schemas.microsoft.com/office/drawing/2014/main" id="{9C37F44E-8354-4F18-BAC0-C4ABB9774C71}"/>
              </a:ext>
            </a:extLst>
          </p:cNvPr>
          <p:cNvSpPr>
            <a:spLocks noGrp="1"/>
          </p:cNvSpPr>
          <p:nvPr>
            <p:ph type="title"/>
          </p:nvPr>
        </p:nvSpPr>
        <p:spPr>
          <a:xfrm>
            <a:off x="0" y="4332243"/>
            <a:ext cx="3487509" cy="461665"/>
          </a:xfrm>
          <a:prstGeom prst="rect">
            <a:avLst/>
          </a:prstGeom>
        </p:spPr>
        <p:txBody>
          <a:bodyPr vert="horz" wrap="square" lIns="91440" tIns="45720" rIns="91440" bIns="45720" rtlCol="0" anchor="ctr" anchorCtr="0">
            <a:spAutoFit/>
          </a:bodyPr>
          <a:lstStyle>
            <a:lvl1pPr algn="ctr">
              <a:defRPr b="1">
                <a:solidFill>
                  <a:schemeClr val="bg1"/>
                </a:solidFill>
              </a:defRPr>
            </a:lvl1pPr>
          </a:lstStyle>
          <a:p>
            <a:r>
              <a:rPr lang="en-US"/>
              <a:t>Click to edit Master title style</a:t>
            </a:r>
          </a:p>
        </p:txBody>
      </p:sp>
    </p:spTree>
    <p:custDataLst>
      <p:tags r:id="rId1"/>
    </p:custDataLst>
    <p:extLst>
      <p:ext uri="{BB962C8B-B14F-4D97-AF65-F5344CB8AC3E}">
        <p14:creationId xmlns:p14="http://schemas.microsoft.com/office/powerpoint/2010/main" val="1999267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2.png"/><Relationship Id="rId2" Type="http://schemas.openxmlformats.org/officeDocument/2006/relationships/slideLayout" Target="../slideLayouts/slideLayout14.xml"/><Relationship Id="rId16"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ags" Target="../tags/tag13.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3F0412-DD9E-4CCC-B6E9-C0D0E7EAE8EA}"/>
              </a:ext>
            </a:extLst>
          </p:cNvPr>
          <p:cNvSpPr/>
          <p:nvPr userDrawn="1"/>
        </p:nvSpPr>
        <p:spPr>
          <a:xfrm>
            <a:off x="0" y="4920616"/>
            <a:ext cx="9144000" cy="266394"/>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345507" y="708008"/>
            <a:ext cx="7772400" cy="32004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6" name="Slide Number Placeholder 5"/>
          <p:cNvSpPr>
            <a:spLocks noGrp="1"/>
          </p:cNvSpPr>
          <p:nvPr>
            <p:ph type="sldNum" sz="quarter" idx="4"/>
          </p:nvPr>
        </p:nvSpPr>
        <p:spPr>
          <a:xfrm>
            <a:off x="6858000" y="4933030"/>
            <a:ext cx="2133600" cy="215444"/>
          </a:xfrm>
          <a:prstGeom prst="rect">
            <a:avLst/>
          </a:prstGeom>
        </p:spPr>
        <p:txBody>
          <a:bodyPr vert="horz" lIns="91440" tIns="45720" rIns="91440" bIns="45720" rtlCol="0" anchor="ctr">
            <a:spAutoFit/>
          </a:bodyPr>
          <a:lstStyle>
            <a:lvl1pPr algn="r">
              <a:defRPr sz="8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5" name="Title Placeholder 1">
            <a:extLst>
              <a:ext uri="{FF2B5EF4-FFF2-40B4-BE49-F238E27FC236}">
                <a16:creationId xmlns:a16="http://schemas.microsoft.com/office/drawing/2014/main" id="{416F3400-DD22-4B3C-85B3-BD1E581EE38A}"/>
              </a:ext>
            </a:extLst>
          </p:cNvPr>
          <p:cNvSpPr>
            <a:spLocks noGrp="1"/>
          </p:cNvSpPr>
          <p:nvPr>
            <p:ph type="title"/>
          </p:nvPr>
        </p:nvSpPr>
        <p:spPr>
          <a:xfrm>
            <a:off x="345507" y="31535"/>
            <a:ext cx="7772400" cy="461665"/>
          </a:xfrm>
          <a:prstGeom prst="rect">
            <a:avLst/>
          </a:prstGeom>
        </p:spPr>
        <p:txBody>
          <a:bodyPr vert="horz" lIns="91440" tIns="45720" rIns="91440" bIns="45720" rtlCol="0" anchor="b" anchorCtr="0">
            <a:spAutoFit/>
          </a:bodyPr>
          <a:lstStyle/>
          <a:p>
            <a:r>
              <a:rPr lang="en-US"/>
              <a:t>Click to edit Master title style</a:t>
            </a:r>
          </a:p>
        </p:txBody>
      </p:sp>
      <p:sp>
        <p:nvSpPr>
          <p:cNvPr id="13" name="TextBox 12">
            <a:extLst>
              <a:ext uri="{FF2B5EF4-FFF2-40B4-BE49-F238E27FC236}">
                <a16:creationId xmlns:a16="http://schemas.microsoft.com/office/drawing/2014/main" id="{6B8991B9-1B37-4685-B908-0126819A7AF4}"/>
              </a:ext>
            </a:extLst>
          </p:cNvPr>
          <p:cNvSpPr txBox="1"/>
          <p:nvPr userDrawn="1"/>
        </p:nvSpPr>
        <p:spPr>
          <a:xfrm>
            <a:off x="583714" y="4952672"/>
            <a:ext cx="4572000" cy="215444"/>
          </a:xfrm>
          <a:prstGeom prst="rect">
            <a:avLst/>
          </a:prstGeom>
          <a:noFill/>
        </p:spPr>
        <p:txBody>
          <a:bodyPr wrap="square">
            <a:spAutoFit/>
          </a:bodyPr>
          <a:lstStyle/>
          <a:p>
            <a:r>
              <a:rPr lang="en-US" sz="800" dirty="0">
                <a:solidFill>
                  <a:schemeClr val="accent3"/>
                </a:solidFill>
              </a:rPr>
              <a:t>Tuberculosis Data, Impact Assessment and Communications Hub (TB DIAH)</a:t>
            </a:r>
          </a:p>
        </p:txBody>
      </p:sp>
      <p:pic>
        <p:nvPicPr>
          <p:cNvPr id="14" name="Picture 13" descr="A picture containing diagram&#10;&#10;Description automatically generated">
            <a:extLst>
              <a:ext uri="{FF2B5EF4-FFF2-40B4-BE49-F238E27FC236}">
                <a16:creationId xmlns:a16="http://schemas.microsoft.com/office/drawing/2014/main" id="{16215E6F-BDBF-417F-AB65-8E5C4FD72582}"/>
              </a:ext>
            </a:extLst>
          </p:cNvPr>
          <p:cNvPicPr>
            <a:picLocks noChangeAspect="1"/>
          </p:cNvPicPr>
          <p:nvPr userDrawn="1"/>
        </p:nvPicPr>
        <p:blipFill>
          <a:blip r:embed="rId15" cstate="print">
            <a:extLst>
              <a:ext uri="{28A0092B-C50C-407E-A947-70E740481C1C}">
                <a14:useLocalDpi xmlns:a14="http://schemas.microsoft.com/office/drawing/2010/main"/>
              </a:ext>
            </a:extLst>
          </a:blip>
          <a:stretch>
            <a:fillRect/>
          </a:stretch>
        </p:blipFill>
        <p:spPr>
          <a:xfrm>
            <a:off x="392813" y="4999164"/>
            <a:ext cx="176656" cy="147401"/>
          </a:xfrm>
          <a:prstGeom prst="rect">
            <a:avLst/>
          </a:prstGeom>
        </p:spPr>
      </p:pic>
      <p:pic>
        <p:nvPicPr>
          <p:cNvPr id="4" name="Picture 3" descr="Logo&#10;&#10;Description automatically generated">
            <a:extLst>
              <a:ext uri="{FF2B5EF4-FFF2-40B4-BE49-F238E27FC236}">
                <a16:creationId xmlns:a16="http://schemas.microsoft.com/office/drawing/2014/main" id="{F1F1A863-7D47-A335-8D08-DA2EBB14B926}"/>
              </a:ext>
            </a:extLst>
          </p:cNvPr>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18459" y="4909132"/>
            <a:ext cx="330028" cy="282174"/>
          </a:xfrm>
          <a:prstGeom prst="rect">
            <a:avLst/>
          </a:prstGeom>
        </p:spPr>
      </p:pic>
    </p:spTree>
    <p:custDataLst>
      <p:tags r:id="rId14"/>
    </p:custDataLst>
    <p:extLst>
      <p:ext uri="{BB962C8B-B14F-4D97-AF65-F5344CB8AC3E}">
        <p14:creationId xmlns:p14="http://schemas.microsoft.com/office/powerpoint/2010/main" val="881333492"/>
      </p:ext>
    </p:extLst>
  </p:cSld>
  <p:clrMap bg1="lt1" tx1="dk1" bg2="lt2" tx2="dk2" accent1="accent1" accent2="accent2" accent3="accent3" accent4="accent4" accent5="accent5" accent6="accent6" hlink="hlink" folHlink="folHlink"/>
  <p:sldLayoutIdLst>
    <p:sldLayoutId id="2147483698" r:id="rId1"/>
    <p:sldLayoutId id="2147483778" r:id="rId2"/>
    <p:sldLayoutId id="2147483769" r:id="rId3"/>
    <p:sldLayoutId id="2147483779" r:id="rId4"/>
    <p:sldLayoutId id="2147483755" r:id="rId5"/>
    <p:sldLayoutId id="2147483708" r:id="rId6"/>
    <p:sldLayoutId id="2147483783" r:id="rId7"/>
    <p:sldLayoutId id="2147483781" r:id="rId8"/>
    <p:sldLayoutId id="2147483754" r:id="rId9"/>
    <p:sldLayoutId id="2147483753" r:id="rId10"/>
    <p:sldLayoutId id="2147483796" r:id="rId11"/>
    <p:sldLayoutId id="2147483799" r:id="rId12"/>
  </p:sldLayoutIdLst>
  <p:hf hdr="0"/>
  <p:txStyles>
    <p:titleStyle>
      <a:lvl1pPr algn="l" defTabSz="457200" rtl="0" eaLnBrk="1" latinLnBrk="0" hangingPunct="1">
        <a:spcBef>
          <a:spcPct val="0"/>
        </a:spcBef>
        <a:buNone/>
        <a:defRPr sz="2400" b="0" i="0" kern="1200">
          <a:solidFill>
            <a:schemeClr val="tx1">
              <a:lumMod val="50000"/>
              <a:lumOff val="50000"/>
            </a:schemeClr>
          </a:solidFill>
          <a:latin typeface="+mj-lt"/>
          <a:ea typeface="+mj-ea"/>
          <a:cs typeface="Gill Sans MT"/>
        </a:defRPr>
      </a:lvl1pPr>
    </p:titleStyle>
    <p:bodyStyle>
      <a:lvl1pPr marL="230188" indent="-230188" algn="l" defTabSz="457200" rtl="0" eaLnBrk="1" latinLnBrk="0" hangingPunct="1">
        <a:spcBef>
          <a:spcPts val="0"/>
        </a:spcBef>
        <a:spcAft>
          <a:spcPts val="800"/>
        </a:spcAft>
        <a:buClr>
          <a:schemeClr val="tx2"/>
        </a:buClr>
        <a:buSzPct val="90000"/>
        <a:buFont typeface="Wingdings" panose="05000000000000000000" pitchFamily="2" charset="2"/>
        <a:buChar char="§"/>
        <a:defRPr sz="2000" b="0" i="0" kern="1200">
          <a:solidFill>
            <a:srgbClr val="4E4A49"/>
          </a:solidFill>
          <a:latin typeface="+mn-lt"/>
          <a:ea typeface="+mn-ea"/>
          <a:cs typeface="Gill Sans MT"/>
        </a:defRPr>
      </a:lvl1pPr>
      <a:lvl2pPr marL="684213" indent="-230188" algn="l" defTabSz="457200" rtl="0" eaLnBrk="1" latinLnBrk="0" hangingPunct="1">
        <a:spcBef>
          <a:spcPts val="0"/>
        </a:spcBef>
        <a:spcAft>
          <a:spcPts val="800"/>
        </a:spcAft>
        <a:buClr>
          <a:schemeClr val="tx2"/>
        </a:buClr>
        <a:buFont typeface="Wingdings" panose="05000000000000000000" pitchFamily="2" charset="2"/>
        <a:buChar char="ü"/>
        <a:defRPr sz="2000" b="0" i="0" kern="1200">
          <a:solidFill>
            <a:srgbClr val="4E4A49"/>
          </a:solidFill>
          <a:latin typeface="+mn-l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3F0412-DD9E-4CCC-B6E9-C0D0E7EAE8EA}"/>
              </a:ext>
            </a:extLst>
          </p:cNvPr>
          <p:cNvSpPr/>
          <p:nvPr userDrawn="1"/>
        </p:nvSpPr>
        <p:spPr>
          <a:xfrm>
            <a:off x="0" y="4920616"/>
            <a:ext cx="9144000" cy="266394"/>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345507" y="708008"/>
            <a:ext cx="7772400" cy="32004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6" name="Slide Number Placeholder 5"/>
          <p:cNvSpPr>
            <a:spLocks noGrp="1"/>
          </p:cNvSpPr>
          <p:nvPr>
            <p:ph type="sldNum" sz="quarter" idx="4"/>
          </p:nvPr>
        </p:nvSpPr>
        <p:spPr>
          <a:xfrm>
            <a:off x="6858000" y="4933030"/>
            <a:ext cx="2133600" cy="215444"/>
          </a:xfrm>
          <a:prstGeom prst="rect">
            <a:avLst/>
          </a:prstGeom>
        </p:spPr>
        <p:txBody>
          <a:bodyPr vert="horz" lIns="91440" tIns="45720" rIns="91440" bIns="45720" rtlCol="0" anchor="ctr">
            <a:spAutoFit/>
          </a:bodyPr>
          <a:lstStyle>
            <a:lvl1pPr algn="r">
              <a:defRPr sz="8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5" name="Title Placeholder 1">
            <a:extLst>
              <a:ext uri="{FF2B5EF4-FFF2-40B4-BE49-F238E27FC236}">
                <a16:creationId xmlns:a16="http://schemas.microsoft.com/office/drawing/2014/main" id="{416F3400-DD22-4B3C-85B3-BD1E581EE38A}"/>
              </a:ext>
            </a:extLst>
          </p:cNvPr>
          <p:cNvSpPr>
            <a:spLocks noGrp="1"/>
          </p:cNvSpPr>
          <p:nvPr>
            <p:ph type="title"/>
          </p:nvPr>
        </p:nvSpPr>
        <p:spPr>
          <a:xfrm>
            <a:off x="345507" y="31535"/>
            <a:ext cx="7772400" cy="461665"/>
          </a:xfrm>
          <a:prstGeom prst="rect">
            <a:avLst/>
          </a:prstGeom>
        </p:spPr>
        <p:txBody>
          <a:bodyPr vert="horz" lIns="91440" tIns="45720" rIns="91440" bIns="45720" rtlCol="0" anchor="b" anchorCtr="0">
            <a:spAutoFit/>
          </a:bodyPr>
          <a:lstStyle/>
          <a:p>
            <a:r>
              <a:rPr lang="en-US"/>
              <a:t>Click to edit Master title style</a:t>
            </a:r>
          </a:p>
        </p:txBody>
      </p:sp>
      <p:sp>
        <p:nvSpPr>
          <p:cNvPr id="13" name="TextBox 12">
            <a:extLst>
              <a:ext uri="{FF2B5EF4-FFF2-40B4-BE49-F238E27FC236}">
                <a16:creationId xmlns:a16="http://schemas.microsoft.com/office/drawing/2014/main" id="{6B8991B9-1B37-4685-B908-0126819A7AF4}"/>
              </a:ext>
            </a:extLst>
          </p:cNvPr>
          <p:cNvSpPr txBox="1"/>
          <p:nvPr userDrawn="1"/>
        </p:nvSpPr>
        <p:spPr>
          <a:xfrm>
            <a:off x="583714" y="4952672"/>
            <a:ext cx="4572000" cy="215444"/>
          </a:xfrm>
          <a:prstGeom prst="rect">
            <a:avLst/>
          </a:prstGeom>
          <a:noFill/>
        </p:spPr>
        <p:txBody>
          <a:bodyPr wrap="square">
            <a:spAutoFit/>
          </a:bodyPr>
          <a:lstStyle/>
          <a:p>
            <a:r>
              <a:rPr lang="en-US" sz="800" dirty="0">
                <a:solidFill>
                  <a:schemeClr val="accent3"/>
                </a:solidFill>
              </a:rPr>
              <a:t>Tuberculosis Data, Impact Assessment and Communications Hub (TB DIAH)</a:t>
            </a:r>
          </a:p>
        </p:txBody>
      </p:sp>
      <p:pic>
        <p:nvPicPr>
          <p:cNvPr id="14" name="Picture 13" descr="A picture containing diagram&#10;&#10;Description automatically generated">
            <a:extLst>
              <a:ext uri="{FF2B5EF4-FFF2-40B4-BE49-F238E27FC236}">
                <a16:creationId xmlns:a16="http://schemas.microsoft.com/office/drawing/2014/main" id="{16215E6F-BDBF-417F-AB65-8E5C4FD72582}"/>
              </a:ext>
            </a:extLst>
          </p:cNvPr>
          <p:cNvPicPr>
            <a:picLocks noChangeAspect="1"/>
          </p:cNvPicPr>
          <p:nvPr userDrawn="1"/>
        </p:nvPicPr>
        <p:blipFill>
          <a:blip r:embed="rId16"/>
          <a:stretch>
            <a:fillRect/>
          </a:stretch>
        </p:blipFill>
        <p:spPr>
          <a:xfrm>
            <a:off x="392813" y="4999164"/>
            <a:ext cx="176656" cy="147401"/>
          </a:xfrm>
          <a:prstGeom prst="rect">
            <a:avLst/>
          </a:prstGeom>
        </p:spPr>
      </p:pic>
      <p:pic>
        <p:nvPicPr>
          <p:cNvPr id="4" name="Picture 3" descr="Logo&#10;&#10;Description automatically generated">
            <a:extLst>
              <a:ext uri="{FF2B5EF4-FFF2-40B4-BE49-F238E27FC236}">
                <a16:creationId xmlns:a16="http://schemas.microsoft.com/office/drawing/2014/main" id="{F1F1A863-7D47-A335-8D08-DA2EBB14B926}"/>
              </a:ext>
            </a:extLst>
          </p:cNvPr>
          <p:cNvPicPr>
            <a:picLocks noChangeAspect="1"/>
          </p:cNvPicPr>
          <p:nvPr userDrawn="1"/>
        </p:nvPicPr>
        <p:blipFill>
          <a:blip r:embed="rId17"/>
          <a:stretch>
            <a:fillRect/>
          </a:stretch>
        </p:blipFill>
        <p:spPr>
          <a:xfrm>
            <a:off x="18459" y="4909132"/>
            <a:ext cx="330028" cy="282174"/>
          </a:xfrm>
          <a:prstGeom prst="rect">
            <a:avLst/>
          </a:prstGeom>
        </p:spPr>
      </p:pic>
    </p:spTree>
    <p:custDataLst>
      <p:tags r:id="rId15"/>
    </p:custDataLst>
    <p:extLst>
      <p:ext uri="{BB962C8B-B14F-4D97-AF65-F5344CB8AC3E}">
        <p14:creationId xmlns:p14="http://schemas.microsoft.com/office/powerpoint/2010/main" val="2891727108"/>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7" r:id="rId12"/>
    <p:sldLayoutId id="2147483798" r:id="rId13"/>
  </p:sldLayoutIdLst>
  <p:hf hdr="0"/>
  <p:txStyles>
    <p:titleStyle>
      <a:lvl1pPr algn="l" defTabSz="457200" rtl="0" eaLnBrk="1" latinLnBrk="0" hangingPunct="1">
        <a:spcBef>
          <a:spcPct val="0"/>
        </a:spcBef>
        <a:buNone/>
        <a:defRPr sz="2400" b="0" i="0" kern="1200">
          <a:solidFill>
            <a:schemeClr val="tx1">
              <a:lumMod val="50000"/>
              <a:lumOff val="50000"/>
            </a:schemeClr>
          </a:solidFill>
          <a:latin typeface="+mj-lt"/>
          <a:ea typeface="+mj-ea"/>
          <a:cs typeface="Gill Sans MT"/>
        </a:defRPr>
      </a:lvl1pPr>
    </p:titleStyle>
    <p:bodyStyle>
      <a:lvl1pPr marL="230188" indent="-230188" algn="l" defTabSz="457200" rtl="0" eaLnBrk="1" latinLnBrk="0" hangingPunct="1">
        <a:spcBef>
          <a:spcPts val="0"/>
        </a:spcBef>
        <a:spcAft>
          <a:spcPts val="800"/>
        </a:spcAft>
        <a:buClr>
          <a:schemeClr val="tx2"/>
        </a:buClr>
        <a:buSzPct val="90000"/>
        <a:buFont typeface="Wingdings" panose="05000000000000000000" pitchFamily="2" charset="2"/>
        <a:buChar char="§"/>
        <a:defRPr sz="2000" b="0" i="0" kern="1200">
          <a:solidFill>
            <a:srgbClr val="4E4A49"/>
          </a:solidFill>
          <a:latin typeface="+mn-lt"/>
          <a:ea typeface="+mn-ea"/>
          <a:cs typeface="Gill Sans MT"/>
        </a:defRPr>
      </a:lvl1pPr>
      <a:lvl2pPr marL="684213" indent="-230188" algn="l" defTabSz="457200" rtl="0" eaLnBrk="1" latinLnBrk="0" hangingPunct="1">
        <a:spcBef>
          <a:spcPts val="0"/>
        </a:spcBef>
        <a:spcAft>
          <a:spcPts val="800"/>
        </a:spcAft>
        <a:buClr>
          <a:schemeClr val="tx2"/>
        </a:buClr>
        <a:buFont typeface="Wingdings" panose="05000000000000000000" pitchFamily="2" charset="2"/>
        <a:buChar char="ü"/>
        <a:defRPr sz="2000" b="0" i="0" kern="1200">
          <a:solidFill>
            <a:srgbClr val="4E4A49"/>
          </a:solidFill>
          <a:latin typeface="+mn-l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1.xml"/><Relationship Id="rId1" Type="http://schemas.openxmlformats.org/officeDocument/2006/relationships/tags" Target="../tags/tag25.xml"/><Relationship Id="rId4" Type="http://schemas.openxmlformats.org/officeDocument/2006/relationships/image" Target="../media/image2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30.xml"/></Relationships>
</file>

<file path=ppt/slides/_rels/slide14.xml.rels><?xml version="1.0" encoding="UTF-8" standalone="yes"?>
<Relationships xmlns="http://schemas.openxmlformats.org/package/2006/relationships"><Relationship Id="rId3" Type="http://schemas.openxmlformats.org/officeDocument/2006/relationships/hyperlink" Target="https://app.powerbi.com/groups/me/reports/4e0b5377-7fdd-411c-8eb6-9db6d1837a47/?pbi_source=PowerPoint"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hyperlink" Target="https://app.powerbi.com/groups/me/reports/4e0b5377-7fdd-411c-8eb6-9db6d1837a47/?pbi_source=PowerPoint"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chart" Target="../charts/chart1.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3.xml"/><Relationship Id="rId1" Type="http://schemas.openxmlformats.org/officeDocument/2006/relationships/tags" Target="../tags/tag31.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2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hyperlink" Target="https://app.powerbi.com/groups/me/reports/ef9603ae-4b2d-49e9-89b3-3e0a5d807b2e/?pbi_source=PowerPoint" TargetMode="External"/><Relationship Id="rId2" Type="http://schemas.openxmlformats.org/officeDocument/2006/relationships/notesSlide" Target="../notesSlides/notesSlide2.xml"/><Relationship Id="rId1" Type="http://schemas.openxmlformats.org/officeDocument/2006/relationships/slideLayout" Target="../slideLayouts/slideLayout25.xml"/><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2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8.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9.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44A2434-C325-6D23-5836-723EF74B1B24}"/>
              </a:ext>
            </a:extLst>
          </p:cNvPr>
          <p:cNvPicPr>
            <a:picLocks noChangeAspect="1"/>
          </p:cNvPicPr>
          <p:nvPr/>
        </p:nvPicPr>
        <p:blipFill>
          <a:blip r:embed="rId3"/>
          <a:stretch>
            <a:fillRect/>
          </a:stretch>
        </p:blipFill>
        <p:spPr>
          <a:xfrm>
            <a:off x="577941" y="839788"/>
            <a:ext cx="4929399" cy="1893412"/>
          </a:xfrm>
          <a:prstGeom prst="rect">
            <a:avLst/>
          </a:prstGeom>
        </p:spPr>
      </p:pic>
      <p:sp>
        <p:nvSpPr>
          <p:cNvPr id="5" name="Subtitle 2">
            <a:extLst>
              <a:ext uri="{FF2B5EF4-FFF2-40B4-BE49-F238E27FC236}">
                <a16:creationId xmlns:a16="http://schemas.microsoft.com/office/drawing/2014/main" id="{C32312C1-232E-60FB-F91D-90991F6B3D18}"/>
              </a:ext>
            </a:extLst>
          </p:cNvPr>
          <p:cNvSpPr>
            <a:spLocks noGrp="1"/>
          </p:cNvSpPr>
          <p:nvPr>
            <p:ph type="subTitle" idx="1"/>
          </p:nvPr>
        </p:nvSpPr>
        <p:spPr>
          <a:xfrm>
            <a:off x="625396" y="3120643"/>
            <a:ext cx="7893208" cy="694899"/>
          </a:xfrm>
          <a:effectLst/>
        </p:spPr>
        <p:txBody>
          <a:bodyPr>
            <a:normAutofit/>
          </a:bodyPr>
          <a:lstStyle/>
          <a:p>
            <a:pPr>
              <a:spcAft>
                <a:spcPts val="0"/>
              </a:spcAft>
            </a:pPr>
            <a:r>
              <a:rPr lang="en-US" dirty="0"/>
              <a:t>Africa Regional Workshop on Strengthening TB Monitoring and Evaluation Systems</a:t>
            </a:r>
          </a:p>
          <a:p>
            <a:r>
              <a:rPr lang="en-US" sz="1200" dirty="0"/>
              <a:t>16-19 April, 2024 • Dar es Salaam, Tanzania</a:t>
            </a:r>
          </a:p>
        </p:txBody>
      </p:sp>
      <p:sp>
        <p:nvSpPr>
          <p:cNvPr id="6" name="Subtitle 2">
            <a:extLst>
              <a:ext uri="{FF2B5EF4-FFF2-40B4-BE49-F238E27FC236}">
                <a16:creationId xmlns:a16="http://schemas.microsoft.com/office/drawing/2014/main" id="{10AE9AEA-CD9F-08FE-111A-FD0109A0280E}"/>
              </a:ext>
            </a:extLst>
          </p:cNvPr>
          <p:cNvSpPr txBox="1">
            <a:spLocks/>
          </p:cNvSpPr>
          <p:nvPr/>
        </p:nvSpPr>
        <p:spPr>
          <a:xfrm>
            <a:off x="625396" y="3704714"/>
            <a:ext cx="3615653" cy="498271"/>
          </a:xfrm>
          <a:prstGeom prst="rect">
            <a:avLst/>
          </a:prstGeom>
          <a:effectLst/>
        </p:spPr>
        <p:txBody>
          <a:bodyPr vert="horz" lIns="91440" tIns="45720" rIns="91440" bIns="45720" rtlCol="0">
            <a:normAutofit/>
          </a:bodyPr>
          <a:lstStyle>
            <a:lvl1pPr marL="0" indent="0" algn="l" defTabSz="457200" rtl="0" eaLnBrk="1" latinLnBrk="0" hangingPunct="1">
              <a:spcBef>
                <a:spcPts val="0"/>
              </a:spcBef>
              <a:spcAft>
                <a:spcPts val="800"/>
              </a:spcAft>
              <a:buClr>
                <a:schemeClr val="tx2"/>
              </a:buClr>
              <a:buSzPct val="90000"/>
              <a:buFont typeface="Wingdings" panose="05000000000000000000" pitchFamily="2" charset="2"/>
              <a:buNone/>
              <a:defRPr sz="1800" b="0" i="0" kern="1200">
                <a:solidFill>
                  <a:schemeClr val="tx2"/>
                </a:solidFill>
                <a:latin typeface="+mn-lt"/>
                <a:ea typeface="+mn-ea"/>
                <a:cs typeface="Gill Sans MT"/>
              </a:defRPr>
            </a:lvl1pPr>
            <a:lvl2pPr marL="457200" indent="0" algn="ctr" defTabSz="457200" rtl="0" eaLnBrk="1" latinLnBrk="0" hangingPunct="1">
              <a:spcBef>
                <a:spcPts val="0"/>
              </a:spcBef>
              <a:spcAft>
                <a:spcPts val="800"/>
              </a:spcAft>
              <a:buClr>
                <a:schemeClr val="tx2"/>
              </a:buClr>
              <a:buFont typeface="Wingdings" panose="05000000000000000000" pitchFamily="2" charset="2"/>
              <a:buNone/>
              <a:defRPr sz="2000" b="0" i="0" kern="1200">
                <a:solidFill>
                  <a:schemeClr val="tx1">
                    <a:tint val="75000"/>
                  </a:schemeClr>
                </a:solidFill>
                <a:latin typeface="+mn-lt"/>
                <a:ea typeface="+mn-ea"/>
                <a:cs typeface="Gill Sans MT"/>
              </a:defRPr>
            </a:lvl2pPr>
            <a:lvl3pPr marL="914400" indent="0" algn="ctr" defTabSz="457200" rtl="0" eaLnBrk="1" latinLnBrk="0" hangingPunct="1">
              <a:spcBef>
                <a:spcPct val="20000"/>
              </a:spcBef>
              <a:buFont typeface="Arial"/>
              <a:buNone/>
              <a:defRPr sz="1800" b="0" i="0" kern="1200">
                <a:solidFill>
                  <a:schemeClr val="tx1">
                    <a:tint val="75000"/>
                  </a:schemeClr>
                </a:solidFill>
                <a:latin typeface="Gill Sans MT"/>
                <a:ea typeface="+mn-ea"/>
                <a:cs typeface="Gill Sans MT"/>
              </a:defRPr>
            </a:lvl3pPr>
            <a:lvl4pPr marL="1371600" indent="0" algn="ctr" defTabSz="457200" rtl="0" eaLnBrk="1" latinLnBrk="0" hangingPunct="1">
              <a:spcBef>
                <a:spcPct val="20000"/>
              </a:spcBef>
              <a:buFont typeface="Arial"/>
              <a:buNone/>
              <a:defRPr sz="1600" b="0" i="0" kern="1200">
                <a:solidFill>
                  <a:schemeClr val="tx1">
                    <a:tint val="75000"/>
                  </a:schemeClr>
                </a:solidFill>
                <a:latin typeface="Gill Sans MT"/>
                <a:ea typeface="+mn-ea"/>
                <a:cs typeface="Gill Sans MT"/>
              </a:defRPr>
            </a:lvl4pPr>
            <a:lvl5pPr marL="1828800" indent="0" algn="ctr" defTabSz="457200" rtl="0" eaLnBrk="1" latinLnBrk="0" hangingPunct="1">
              <a:spcBef>
                <a:spcPct val="20000"/>
              </a:spcBef>
              <a:buFont typeface="Arial"/>
              <a:buNone/>
              <a:defRPr sz="1400" b="0" i="0" kern="1200">
                <a:solidFill>
                  <a:schemeClr val="tx1">
                    <a:tint val="75000"/>
                  </a:schemeClr>
                </a:solidFill>
                <a:latin typeface="Gill Sans MT"/>
                <a:ea typeface="+mn-ea"/>
                <a:cs typeface="Gill Sans MT"/>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dirty="0"/>
              <a:t>NTP UPDATES: Malawi</a:t>
            </a:r>
            <a:endParaRPr lang="en-US" sz="1200" dirty="0"/>
          </a:p>
        </p:txBody>
      </p:sp>
      <p:pic>
        <p:nvPicPr>
          <p:cNvPr id="2" name="image2.png">
            <a:extLst>
              <a:ext uri="{FF2B5EF4-FFF2-40B4-BE49-F238E27FC236}">
                <a16:creationId xmlns:a16="http://schemas.microsoft.com/office/drawing/2014/main" id="{D467BC74-0C7C-1BFA-EA5F-B133BCF9D55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74728" y="4193136"/>
            <a:ext cx="1036279" cy="662221"/>
          </a:xfrm>
          <a:prstGeom prst="rect">
            <a:avLst/>
          </a:prstGeom>
        </p:spPr>
      </p:pic>
    </p:spTree>
    <p:custDataLst>
      <p:tags r:id="rId1"/>
    </p:custDataLst>
    <p:extLst>
      <p:ext uri="{BB962C8B-B14F-4D97-AF65-F5344CB8AC3E}">
        <p14:creationId xmlns:p14="http://schemas.microsoft.com/office/powerpoint/2010/main" val="8020769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65DD6E5-EE6A-251E-7460-11723C4930F6}"/>
              </a:ext>
            </a:extLst>
          </p:cNvPr>
          <p:cNvSpPr>
            <a:spLocks noGrp="1"/>
          </p:cNvSpPr>
          <p:nvPr>
            <p:ph idx="1"/>
          </p:nvPr>
        </p:nvSpPr>
        <p:spPr/>
        <p:txBody>
          <a:bodyPr>
            <a:normAutofit lnSpcReduction="10000"/>
          </a:bodyPr>
          <a:lstStyle/>
          <a:p>
            <a:r>
              <a:rPr lang="en-US" dirty="0"/>
              <a:t>Implementation of SOC (Standard of care implementation) </a:t>
            </a:r>
          </a:p>
          <a:p>
            <a:pPr lvl="1"/>
            <a:r>
              <a:rPr lang="en-US" dirty="0"/>
              <a:t>Facility level standard of care logbook </a:t>
            </a:r>
          </a:p>
          <a:p>
            <a:pPr lvl="1"/>
            <a:r>
              <a:rPr lang="en-US" dirty="0"/>
              <a:t>Indicators/targets monitored </a:t>
            </a:r>
          </a:p>
          <a:p>
            <a:pPr lvl="1"/>
            <a:r>
              <a:rPr lang="en-US" dirty="0"/>
              <a:t>Action plan developed &amp; follow up  </a:t>
            </a:r>
          </a:p>
          <a:p>
            <a:r>
              <a:rPr lang="en-US" dirty="0"/>
              <a:t>Balanced scorecard –</a:t>
            </a:r>
          </a:p>
          <a:p>
            <a:pPr lvl="1"/>
            <a:r>
              <a:rPr lang="en-US" dirty="0"/>
              <a:t>Key indicators covering different thematic areas (Case detection , diagnosis , TPT, Treatment outcome &amp; DR TB ) </a:t>
            </a:r>
          </a:p>
          <a:p>
            <a:pPr lvl="1"/>
            <a:r>
              <a:rPr lang="en-US" dirty="0"/>
              <a:t>Target set and categorization --- </a:t>
            </a:r>
          </a:p>
          <a:p>
            <a:r>
              <a:rPr lang="en-US" dirty="0"/>
              <a:t>National &amp; zonal review meetings </a:t>
            </a:r>
          </a:p>
          <a:p>
            <a:r>
              <a:rPr lang="en-US" dirty="0"/>
              <a:t>Annual operational and strategic planning </a:t>
            </a:r>
          </a:p>
          <a:p>
            <a:pPr lvl="1"/>
            <a:endParaRPr lang="en-US" dirty="0"/>
          </a:p>
          <a:p>
            <a:endParaRPr lang="en-MW" dirty="0"/>
          </a:p>
        </p:txBody>
      </p:sp>
      <p:sp>
        <p:nvSpPr>
          <p:cNvPr id="3" name="Slide Number Placeholder 2">
            <a:extLst>
              <a:ext uri="{FF2B5EF4-FFF2-40B4-BE49-F238E27FC236}">
                <a16:creationId xmlns:a16="http://schemas.microsoft.com/office/drawing/2014/main" id="{25045F2C-2AAA-9661-FC43-434AB2534794}"/>
              </a:ext>
            </a:extLst>
          </p:cNvPr>
          <p:cNvSpPr>
            <a:spLocks noGrp="1"/>
          </p:cNvSpPr>
          <p:nvPr>
            <p:ph type="sldNum" sz="quarter" idx="4"/>
          </p:nvPr>
        </p:nvSpPr>
        <p:spPr/>
        <p:txBody>
          <a:bodyPr/>
          <a:lstStyle/>
          <a:p>
            <a:fld id="{42782948-4DBE-204D-AB9E-B65E067054AE}" type="slidenum">
              <a:rPr lang="en-US" smtClean="0"/>
              <a:pPr/>
              <a:t>10</a:t>
            </a:fld>
            <a:endParaRPr lang="en-US"/>
          </a:p>
        </p:txBody>
      </p:sp>
      <p:sp>
        <p:nvSpPr>
          <p:cNvPr id="4" name="Title 3">
            <a:extLst>
              <a:ext uri="{FF2B5EF4-FFF2-40B4-BE49-F238E27FC236}">
                <a16:creationId xmlns:a16="http://schemas.microsoft.com/office/drawing/2014/main" id="{98145618-46F9-1948-F7A4-1DCAE77900B3}"/>
              </a:ext>
            </a:extLst>
          </p:cNvPr>
          <p:cNvSpPr>
            <a:spLocks noGrp="1"/>
          </p:cNvSpPr>
          <p:nvPr>
            <p:ph type="title"/>
          </p:nvPr>
        </p:nvSpPr>
        <p:spPr>
          <a:xfrm>
            <a:off x="319263" y="-692922"/>
            <a:ext cx="7824887" cy="1200329"/>
          </a:xfrm>
        </p:spPr>
        <p:txBody>
          <a:bodyPr/>
          <a:lstStyle/>
          <a:p>
            <a:br>
              <a:rPr lang="en-US" dirty="0"/>
            </a:br>
            <a:br>
              <a:rPr lang="en-US" dirty="0"/>
            </a:br>
            <a:r>
              <a:rPr lang="en-US" dirty="0"/>
              <a:t>Data Use</a:t>
            </a:r>
            <a:endParaRPr lang="en-MW" dirty="0"/>
          </a:p>
        </p:txBody>
      </p:sp>
    </p:spTree>
    <p:extLst>
      <p:ext uri="{BB962C8B-B14F-4D97-AF65-F5344CB8AC3E}">
        <p14:creationId xmlns:p14="http://schemas.microsoft.com/office/powerpoint/2010/main" val="30856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86430" y="4937351"/>
            <a:ext cx="184731" cy="369332"/>
          </a:xfrm>
          <a:prstGeom prst="rect">
            <a:avLst/>
          </a:prstGeom>
          <a:noFill/>
        </p:spPr>
        <p:txBody>
          <a:bodyPr wrap="none" rtlCol="0">
            <a:spAutoFit/>
          </a:bodyPr>
          <a:lstStyle/>
          <a:p>
            <a:endParaRPr lang="en-US" dirty="0"/>
          </a:p>
        </p:txBody>
      </p:sp>
      <p:sp>
        <p:nvSpPr>
          <p:cNvPr id="7" name="TextBox 6">
            <a:extLst>
              <a:ext uri="{FF2B5EF4-FFF2-40B4-BE49-F238E27FC236}">
                <a16:creationId xmlns:a16="http://schemas.microsoft.com/office/drawing/2014/main" id="{205C2165-FA40-3668-0FEA-60E3E025D562}"/>
              </a:ext>
            </a:extLst>
          </p:cNvPr>
          <p:cNvSpPr txBox="1"/>
          <p:nvPr/>
        </p:nvSpPr>
        <p:spPr>
          <a:xfrm>
            <a:off x="212271" y="333506"/>
            <a:ext cx="8458200" cy="485568"/>
          </a:xfrm>
          <a:prstGeom prst="rect">
            <a:avLst/>
          </a:prstGeom>
          <a:noFill/>
        </p:spPr>
        <p:txBody>
          <a:bodyPr wrap="square" lIns="0" tIns="0" rIns="0" bIns="0" rtlCol="0" anchor="t" anchorCtr="0">
            <a:noAutofit/>
          </a:bodyPr>
          <a:lstStyle/>
          <a:p>
            <a:r>
              <a:rPr lang="en-US" sz="2000" b="1" cap="all" dirty="0">
                <a:solidFill>
                  <a:schemeClr val="accent1">
                    <a:lumMod val="50000"/>
                  </a:schemeClr>
                </a:solidFill>
                <a:latin typeface="Montserrat" pitchFamily="2" charset="77"/>
                <a:ea typeface="Jost" pitchFamily="2" charset="0"/>
                <a:cs typeface="Montserrat SemiBold" charset="0"/>
              </a:rPr>
              <a:t>Score card</a:t>
            </a:r>
          </a:p>
        </p:txBody>
      </p:sp>
      <p:sp>
        <p:nvSpPr>
          <p:cNvPr id="5" name="TextBox 4">
            <a:extLst>
              <a:ext uri="{FF2B5EF4-FFF2-40B4-BE49-F238E27FC236}">
                <a16:creationId xmlns:a16="http://schemas.microsoft.com/office/drawing/2014/main" id="{DAD80CEB-E24F-32C8-F3E0-0AEEB27AF483}"/>
              </a:ext>
            </a:extLst>
          </p:cNvPr>
          <p:cNvSpPr txBox="1"/>
          <p:nvPr/>
        </p:nvSpPr>
        <p:spPr>
          <a:xfrm>
            <a:off x="997308" y="4806333"/>
            <a:ext cx="2584092" cy="130613"/>
          </a:xfrm>
          <a:prstGeom prst="rect">
            <a:avLst/>
          </a:prstGeom>
          <a:noFill/>
        </p:spPr>
        <p:txBody>
          <a:bodyPr wrap="square" lIns="138622" tIns="0" rIns="138622" bIns="0" rtlCol="0" anchor="t" anchorCtr="0">
            <a:spAutoFit/>
          </a:bodyPr>
          <a:lstStyle/>
          <a:p>
            <a:pPr>
              <a:lnSpc>
                <a:spcPct val="114000"/>
              </a:lnSpc>
              <a:spcAft>
                <a:spcPts val="1078"/>
              </a:spcAft>
            </a:pPr>
            <a:r>
              <a:rPr lang="en-GB" sz="800" spc="-23" dirty="0">
                <a:solidFill>
                  <a:srgbClr val="213A73"/>
                </a:solidFill>
                <a:latin typeface="Montserrat" pitchFamily="2" charset="77"/>
                <a:ea typeface="Jost" pitchFamily="2" charset="77"/>
                <a:cs typeface="Montserrat" charset="0"/>
              </a:rPr>
              <a:t>@UNIONCONFERENCE               #UNIONCONF</a:t>
            </a:r>
            <a:endParaRPr lang="en-US" sz="800" spc="-23" dirty="0">
              <a:solidFill>
                <a:srgbClr val="213A73"/>
              </a:solidFill>
              <a:latin typeface="Montserrat" pitchFamily="2" charset="77"/>
              <a:ea typeface="Jost" pitchFamily="2" charset="77"/>
              <a:cs typeface="Montserrat" charset="0"/>
            </a:endParaRPr>
          </a:p>
        </p:txBody>
      </p:sp>
      <p:pic>
        <p:nvPicPr>
          <p:cNvPr id="6" name="Picture 5">
            <a:extLst>
              <a:ext uri="{FF2B5EF4-FFF2-40B4-BE49-F238E27FC236}">
                <a16:creationId xmlns:a16="http://schemas.microsoft.com/office/drawing/2014/main" id="{4102C4F9-7D8D-38B4-0D40-64EADF19E8E0}"/>
              </a:ext>
            </a:extLst>
          </p:cNvPr>
          <p:cNvPicPr>
            <a:picLocks noChangeAspect="1"/>
          </p:cNvPicPr>
          <p:nvPr/>
        </p:nvPicPr>
        <p:blipFill>
          <a:blip r:embed="rId3"/>
          <a:srcRect/>
          <a:stretch/>
        </p:blipFill>
        <p:spPr>
          <a:xfrm>
            <a:off x="1010251" y="4839187"/>
            <a:ext cx="97790" cy="80482"/>
          </a:xfrm>
          <a:prstGeom prst="rect">
            <a:avLst/>
          </a:prstGeom>
        </p:spPr>
      </p:pic>
      <p:sp>
        <p:nvSpPr>
          <p:cNvPr id="9" name="TextBox 8">
            <a:extLst>
              <a:ext uri="{FF2B5EF4-FFF2-40B4-BE49-F238E27FC236}">
                <a16:creationId xmlns:a16="http://schemas.microsoft.com/office/drawing/2014/main" id="{A541FBFB-1E2D-B9DD-CF0A-BD951DFC89E1}"/>
              </a:ext>
            </a:extLst>
          </p:cNvPr>
          <p:cNvSpPr txBox="1"/>
          <p:nvPr/>
        </p:nvSpPr>
        <p:spPr>
          <a:xfrm>
            <a:off x="7757160" y="4785459"/>
            <a:ext cx="1615440" cy="230832"/>
          </a:xfrm>
          <a:prstGeom prst="rect">
            <a:avLst/>
          </a:prstGeom>
          <a:noFill/>
        </p:spPr>
        <p:txBody>
          <a:bodyPr wrap="square">
            <a:spAutoFit/>
          </a:bodyPr>
          <a:lstStyle/>
          <a:p>
            <a:r>
              <a:rPr lang="en-US" sz="900" spc="-23" dirty="0">
                <a:solidFill>
                  <a:srgbClr val="213A73"/>
                </a:solidFill>
                <a:latin typeface="Montserrat" pitchFamily="2" charset="77"/>
                <a:ea typeface="Jost" pitchFamily="2" charset="77"/>
              </a:rPr>
              <a:t>w</a:t>
            </a:r>
            <a:r>
              <a:rPr lang="en-GB" sz="900" spc="-23" dirty="0" err="1">
                <a:solidFill>
                  <a:srgbClr val="213A73"/>
                </a:solidFill>
                <a:latin typeface="Montserrat" pitchFamily="2" charset="77"/>
                <a:ea typeface="Jost" pitchFamily="2" charset="77"/>
              </a:rPr>
              <a:t>orldlunghealth.org</a:t>
            </a:r>
            <a:endParaRPr lang="en-US" sz="1400" dirty="0">
              <a:latin typeface="Montserrat" pitchFamily="2" charset="77"/>
              <a:ea typeface="Jost" pitchFamily="2" charset="77"/>
            </a:endParaRPr>
          </a:p>
        </p:txBody>
      </p:sp>
      <p:pic>
        <p:nvPicPr>
          <p:cNvPr id="4" name="Picture 3">
            <a:extLst>
              <a:ext uri="{FF2B5EF4-FFF2-40B4-BE49-F238E27FC236}">
                <a16:creationId xmlns:a16="http://schemas.microsoft.com/office/drawing/2014/main" id="{F621BAC2-8C82-A83C-12F1-F13F73F0D241}"/>
              </a:ext>
            </a:extLst>
          </p:cNvPr>
          <p:cNvPicPr>
            <a:picLocks noChangeAspect="1"/>
          </p:cNvPicPr>
          <p:nvPr/>
        </p:nvPicPr>
        <p:blipFill>
          <a:blip r:embed="rId4"/>
          <a:stretch>
            <a:fillRect/>
          </a:stretch>
        </p:blipFill>
        <p:spPr>
          <a:xfrm>
            <a:off x="179615" y="698749"/>
            <a:ext cx="8964385" cy="3040480"/>
          </a:xfrm>
          <a:prstGeom prst="rect">
            <a:avLst/>
          </a:prstGeom>
          <a:ln>
            <a:solidFill>
              <a:schemeClr val="accent1"/>
            </a:solidFill>
          </a:ln>
        </p:spPr>
      </p:pic>
    </p:spTree>
    <p:extLst>
      <p:ext uri="{BB962C8B-B14F-4D97-AF65-F5344CB8AC3E}">
        <p14:creationId xmlns:p14="http://schemas.microsoft.com/office/powerpoint/2010/main" val="4893841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5452B-80B0-4DDC-A956-85C2BC155188}"/>
              </a:ext>
            </a:extLst>
          </p:cNvPr>
          <p:cNvSpPr>
            <a:spLocks noGrp="1"/>
          </p:cNvSpPr>
          <p:nvPr>
            <p:ph type="title" idx="4294967295"/>
          </p:nvPr>
        </p:nvSpPr>
        <p:spPr>
          <a:xfrm>
            <a:off x="4910097" y="47560"/>
            <a:ext cx="3876094" cy="461665"/>
          </a:xfrm>
          <a:ln>
            <a:solidFill>
              <a:schemeClr val="tx1"/>
            </a:solidFill>
          </a:ln>
        </p:spPr>
        <p:txBody>
          <a:bodyPr/>
          <a:lstStyle/>
          <a:p>
            <a:r>
              <a:rPr lang="en-US" b="1" dirty="0">
                <a:solidFill>
                  <a:schemeClr val="tx2">
                    <a:lumMod val="75000"/>
                  </a:schemeClr>
                </a:solidFill>
              </a:rPr>
              <a:t>Challenges </a:t>
            </a:r>
            <a:endParaRPr lang="en-MW" b="1" dirty="0">
              <a:solidFill>
                <a:schemeClr val="tx2">
                  <a:lumMod val="75000"/>
                </a:schemeClr>
              </a:solidFill>
            </a:endParaRPr>
          </a:p>
        </p:txBody>
      </p:sp>
      <p:sp>
        <p:nvSpPr>
          <p:cNvPr id="3" name="Content Placeholder 2">
            <a:extLst>
              <a:ext uri="{FF2B5EF4-FFF2-40B4-BE49-F238E27FC236}">
                <a16:creationId xmlns:a16="http://schemas.microsoft.com/office/drawing/2014/main" id="{EAC5F29D-AE78-4DD4-BFF1-02033EB02C9F}"/>
              </a:ext>
            </a:extLst>
          </p:cNvPr>
          <p:cNvSpPr>
            <a:spLocks noGrp="1"/>
          </p:cNvSpPr>
          <p:nvPr>
            <p:ph idx="1"/>
          </p:nvPr>
        </p:nvSpPr>
        <p:spPr>
          <a:xfrm>
            <a:off x="4818492" y="838636"/>
            <a:ext cx="4148774" cy="3986937"/>
          </a:xfrm>
        </p:spPr>
        <p:txBody>
          <a:bodyPr>
            <a:normAutofit fontScale="70000" lnSpcReduction="20000"/>
          </a:bodyPr>
          <a:lstStyle/>
          <a:p>
            <a:r>
              <a:rPr lang="en-US" sz="3000" dirty="0">
                <a:solidFill>
                  <a:schemeClr val="tx1"/>
                </a:solidFill>
              </a:rPr>
              <a:t>Referral interfacility </a:t>
            </a:r>
          </a:p>
          <a:p>
            <a:r>
              <a:rPr lang="en-US" sz="3000" dirty="0">
                <a:solidFill>
                  <a:schemeClr val="tx1"/>
                </a:solidFill>
              </a:rPr>
              <a:t>Lab test –duplicates /repeat test </a:t>
            </a:r>
          </a:p>
          <a:p>
            <a:r>
              <a:rPr lang="en-US" sz="3000" dirty="0">
                <a:solidFill>
                  <a:schemeClr val="tx1"/>
                </a:solidFill>
              </a:rPr>
              <a:t>Documentation – in presumptive  register </a:t>
            </a:r>
          </a:p>
          <a:p>
            <a:r>
              <a:rPr lang="en-US" sz="3000" dirty="0">
                <a:solidFill>
                  <a:schemeClr val="tx1"/>
                </a:solidFill>
              </a:rPr>
              <a:t>Tracking contribution from different key population </a:t>
            </a:r>
          </a:p>
          <a:p>
            <a:r>
              <a:rPr lang="en-US" sz="3000" dirty="0">
                <a:solidFill>
                  <a:schemeClr val="tx1"/>
                </a:solidFill>
              </a:rPr>
              <a:t>Presumptive TB cases who can't produce sputum </a:t>
            </a:r>
          </a:p>
          <a:p>
            <a:r>
              <a:rPr lang="en-US" sz="3000" dirty="0">
                <a:solidFill>
                  <a:schemeClr val="tx1"/>
                </a:solidFill>
              </a:rPr>
              <a:t>Patient categorization diagnosed through LF-LAM</a:t>
            </a:r>
          </a:p>
          <a:p>
            <a:r>
              <a:rPr lang="en-US" sz="3000" dirty="0">
                <a:solidFill>
                  <a:schemeClr val="tx1"/>
                </a:solidFill>
              </a:rPr>
              <a:t>Limitation with subnational TB burden estimate </a:t>
            </a:r>
          </a:p>
          <a:p>
            <a:endParaRPr lang="en-MW" dirty="0"/>
          </a:p>
        </p:txBody>
      </p:sp>
      <p:sp>
        <p:nvSpPr>
          <p:cNvPr id="5" name="Rectangle 4">
            <a:extLst>
              <a:ext uri="{FF2B5EF4-FFF2-40B4-BE49-F238E27FC236}">
                <a16:creationId xmlns:a16="http://schemas.microsoft.com/office/drawing/2014/main" id="{8F47C1FE-4AE9-A847-147D-EFB40BFA062E}"/>
              </a:ext>
            </a:extLst>
          </p:cNvPr>
          <p:cNvSpPr/>
          <p:nvPr/>
        </p:nvSpPr>
        <p:spPr>
          <a:xfrm>
            <a:off x="176732" y="47560"/>
            <a:ext cx="4148777" cy="445640"/>
          </a:xfrm>
          <a:prstGeom prst="rect">
            <a:avLst/>
          </a:pr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tx2">
                    <a:lumMod val="75000"/>
                  </a:schemeClr>
                </a:solidFill>
              </a:rPr>
              <a:t>Key M&amp;E Related Activities  </a:t>
            </a:r>
            <a:endParaRPr lang="en-MW" sz="2400" b="1" dirty="0">
              <a:solidFill>
                <a:schemeClr val="tx2">
                  <a:lumMod val="75000"/>
                </a:schemeClr>
              </a:solidFill>
            </a:endParaRPr>
          </a:p>
        </p:txBody>
      </p:sp>
      <p:sp>
        <p:nvSpPr>
          <p:cNvPr id="6" name="Content Placeholder 2">
            <a:extLst>
              <a:ext uri="{FF2B5EF4-FFF2-40B4-BE49-F238E27FC236}">
                <a16:creationId xmlns:a16="http://schemas.microsoft.com/office/drawing/2014/main" id="{62C06607-DC71-1F25-3213-7DA38B0A48C3}"/>
              </a:ext>
            </a:extLst>
          </p:cNvPr>
          <p:cNvSpPr txBox="1">
            <a:spLocks/>
          </p:cNvSpPr>
          <p:nvPr/>
        </p:nvSpPr>
        <p:spPr>
          <a:xfrm>
            <a:off x="644179" y="935469"/>
            <a:ext cx="3799479" cy="3986937"/>
          </a:xfrm>
          <a:prstGeom prst="rect">
            <a:avLst/>
          </a:prstGeom>
        </p:spPr>
        <p:txBody>
          <a:bodyPr vert="horz" lIns="91440" tIns="45720" rIns="91440" bIns="45720" rtlCol="0">
            <a:normAutofit/>
          </a:bodyPr>
          <a:lstStyle>
            <a:lvl1pPr marL="230188" indent="-230188" algn="l" defTabSz="457200" rtl="0" eaLnBrk="1" latinLnBrk="0" hangingPunct="1">
              <a:spcBef>
                <a:spcPts val="0"/>
              </a:spcBef>
              <a:spcAft>
                <a:spcPts val="800"/>
              </a:spcAft>
              <a:buClr>
                <a:schemeClr val="tx2"/>
              </a:buClr>
              <a:buSzPct val="90000"/>
              <a:buFont typeface="Wingdings" panose="05000000000000000000" pitchFamily="2" charset="2"/>
              <a:buChar char="§"/>
              <a:defRPr sz="2000" b="0" i="0" kern="1200">
                <a:solidFill>
                  <a:srgbClr val="4E4A49"/>
                </a:solidFill>
                <a:latin typeface="+mn-lt"/>
                <a:ea typeface="+mn-ea"/>
                <a:cs typeface="Gill Sans MT"/>
              </a:defRPr>
            </a:lvl1pPr>
            <a:lvl2pPr marL="684213" indent="-230188" algn="l" defTabSz="457200" rtl="0" eaLnBrk="1" latinLnBrk="0" hangingPunct="1">
              <a:spcBef>
                <a:spcPts val="0"/>
              </a:spcBef>
              <a:spcAft>
                <a:spcPts val="800"/>
              </a:spcAft>
              <a:buClr>
                <a:schemeClr val="tx2"/>
              </a:buClr>
              <a:buFont typeface="Wingdings" panose="05000000000000000000" pitchFamily="2" charset="2"/>
              <a:buChar char="ü"/>
              <a:defRPr sz="2000" b="0" i="0" kern="1200">
                <a:solidFill>
                  <a:srgbClr val="4E4A49"/>
                </a:solidFill>
                <a:latin typeface="+mn-l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MW" dirty="0"/>
          </a:p>
        </p:txBody>
      </p:sp>
      <p:sp>
        <p:nvSpPr>
          <p:cNvPr id="7" name="Rectangle 6">
            <a:extLst>
              <a:ext uri="{FF2B5EF4-FFF2-40B4-BE49-F238E27FC236}">
                <a16:creationId xmlns:a16="http://schemas.microsoft.com/office/drawing/2014/main" id="{A23497D2-5E4F-0C11-5C1C-F8DE20E532DA}"/>
              </a:ext>
            </a:extLst>
          </p:cNvPr>
          <p:cNvSpPr/>
          <p:nvPr/>
        </p:nvSpPr>
        <p:spPr>
          <a:xfrm>
            <a:off x="176734" y="838635"/>
            <a:ext cx="4148776" cy="3986937"/>
          </a:xfrm>
          <a:prstGeom prst="rect">
            <a:avLst/>
          </a:pr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indent="-285750">
              <a:spcAft>
                <a:spcPts val="800"/>
              </a:spcAft>
              <a:buFont typeface="Arial" panose="020B0604020202020204" pitchFamily="34" charset="0"/>
              <a:buChar char="•"/>
            </a:pPr>
            <a:r>
              <a:rPr lang="en-US" sz="2100" dirty="0">
                <a:solidFill>
                  <a:schemeClr val="tx1"/>
                </a:solidFill>
              </a:rPr>
              <a:t>Regular data quality review </a:t>
            </a:r>
          </a:p>
          <a:p>
            <a:pPr marL="285750" indent="-285750">
              <a:spcAft>
                <a:spcPts val="800"/>
              </a:spcAft>
              <a:buFont typeface="Arial" panose="020B0604020202020204" pitchFamily="34" charset="0"/>
              <a:buChar char="•"/>
            </a:pPr>
            <a:r>
              <a:rPr lang="en-US" sz="2100" dirty="0">
                <a:solidFill>
                  <a:schemeClr val="tx1"/>
                </a:solidFill>
              </a:rPr>
              <a:t>TB /HIV supervision </a:t>
            </a:r>
          </a:p>
          <a:p>
            <a:pPr marL="285750" indent="-285750">
              <a:spcAft>
                <a:spcPts val="800"/>
              </a:spcAft>
              <a:buFont typeface="Arial" panose="020B0604020202020204" pitchFamily="34" charset="0"/>
              <a:buChar char="•"/>
            </a:pPr>
            <a:r>
              <a:rPr lang="en-US" sz="2100" dirty="0">
                <a:solidFill>
                  <a:schemeClr val="tx1"/>
                </a:solidFill>
              </a:rPr>
              <a:t>Training to TB officers. </a:t>
            </a:r>
          </a:p>
          <a:p>
            <a:pPr marL="285750" indent="-285750">
              <a:spcAft>
                <a:spcPts val="800"/>
              </a:spcAft>
              <a:buFont typeface="Arial" panose="020B0604020202020204" pitchFamily="34" charset="0"/>
              <a:buChar char="•"/>
            </a:pPr>
            <a:r>
              <a:rPr lang="en-US" sz="2100" dirty="0">
                <a:solidFill>
                  <a:schemeClr val="tx1"/>
                </a:solidFill>
              </a:rPr>
              <a:t>Review meetings </a:t>
            </a:r>
          </a:p>
          <a:p>
            <a:pPr marL="285750" indent="-285750">
              <a:spcAft>
                <a:spcPts val="800"/>
              </a:spcAft>
              <a:buFont typeface="Arial" panose="020B0604020202020204" pitchFamily="34" charset="0"/>
              <a:buChar char="•"/>
            </a:pPr>
            <a:r>
              <a:rPr lang="en-US" sz="2100" dirty="0">
                <a:solidFill>
                  <a:schemeClr val="tx1"/>
                </a:solidFill>
              </a:rPr>
              <a:t>Presupervision workshops</a:t>
            </a:r>
          </a:p>
          <a:p>
            <a:pPr marL="285750" indent="-285750">
              <a:spcAft>
                <a:spcPts val="800"/>
              </a:spcAft>
              <a:buFont typeface="Arial" panose="020B0604020202020204" pitchFamily="34" charset="0"/>
              <a:buChar char="•"/>
            </a:pPr>
            <a:r>
              <a:rPr lang="en-US" sz="2100" dirty="0">
                <a:solidFill>
                  <a:schemeClr val="tx1"/>
                </a:solidFill>
              </a:rPr>
              <a:t>TB officers at all districts </a:t>
            </a:r>
          </a:p>
          <a:p>
            <a:pPr marL="285750" indent="-285750">
              <a:spcAft>
                <a:spcPts val="800"/>
              </a:spcAft>
              <a:buFont typeface="Arial" panose="020B0604020202020204" pitchFamily="34" charset="0"/>
              <a:buChar char="•"/>
            </a:pPr>
            <a:r>
              <a:rPr lang="en-US" sz="2100" dirty="0">
                <a:solidFill>
                  <a:schemeClr val="tx1"/>
                </a:solidFill>
              </a:rPr>
              <a:t>Collaborative TB/HIV activities </a:t>
            </a:r>
          </a:p>
          <a:p>
            <a:pPr marL="285750" indent="-285750">
              <a:buFont typeface="Arial" panose="020B0604020202020204" pitchFamily="34" charset="0"/>
              <a:buChar char="•"/>
            </a:pPr>
            <a:r>
              <a:rPr lang="en-US" sz="2100" dirty="0">
                <a:solidFill>
                  <a:schemeClr val="tx1"/>
                </a:solidFill>
              </a:rPr>
              <a:t>Data use for decision making: Prioritization matrix–</a:t>
            </a:r>
          </a:p>
          <a:p>
            <a:pPr marL="285750" indent="-285750">
              <a:buFont typeface="Arial" panose="020B0604020202020204" pitchFamily="34" charset="0"/>
              <a:buChar char="•"/>
            </a:pPr>
            <a:endParaRPr lang="en-MW" sz="2400" dirty="0">
              <a:solidFill>
                <a:schemeClr val="tx1"/>
              </a:solidFill>
            </a:endParaRPr>
          </a:p>
        </p:txBody>
      </p:sp>
    </p:spTree>
    <p:extLst>
      <p:ext uri="{BB962C8B-B14F-4D97-AF65-F5344CB8AC3E}">
        <p14:creationId xmlns:p14="http://schemas.microsoft.com/office/powerpoint/2010/main" val="759932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BFEFB3-7B81-4CA5-80DE-360FE53D77D6}"/>
              </a:ext>
            </a:extLst>
          </p:cNvPr>
          <p:cNvSpPr>
            <a:spLocks noGrp="1"/>
          </p:cNvSpPr>
          <p:nvPr>
            <p:ph type="sldNum" sz="quarter" idx="10"/>
          </p:nvPr>
        </p:nvSpPr>
        <p:spPr>
          <a:xfrm>
            <a:off x="6858000" y="4933030"/>
            <a:ext cx="2133600" cy="215444"/>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2782948-4DBE-204D-AB9E-B65E067054AE}" type="slidenum">
              <a:rPr kumimoji="0" lang="en-US" sz="800" b="0" i="0" u="none" strike="noStrike" kern="1200" cap="none" spc="0" normalizeH="0" baseline="0" noProof="0" smtClean="0">
                <a:ln>
                  <a:noFill/>
                </a:ln>
                <a:solidFill>
                  <a:prstClr val="white"/>
                </a:solidFill>
                <a:effectLst/>
                <a:uLnTx/>
                <a:uFillTx/>
                <a:latin typeface="Gill Sans MT"/>
                <a:ea typeface="+mn-ea"/>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800" b="0" i="0" u="none" strike="noStrike" kern="1200" cap="none" spc="0" normalizeH="0" baseline="0" noProof="0">
              <a:ln>
                <a:noFill/>
              </a:ln>
              <a:solidFill>
                <a:prstClr val="white"/>
              </a:solidFill>
              <a:effectLst/>
              <a:uLnTx/>
              <a:uFillTx/>
              <a:latin typeface="Gill Sans MT"/>
              <a:ea typeface="+mn-ea"/>
            </a:endParaRPr>
          </a:p>
        </p:txBody>
      </p:sp>
      <p:sp>
        <p:nvSpPr>
          <p:cNvPr id="6" name="Title 5">
            <a:extLst>
              <a:ext uri="{FF2B5EF4-FFF2-40B4-BE49-F238E27FC236}">
                <a16:creationId xmlns:a16="http://schemas.microsoft.com/office/drawing/2014/main" id="{AF93540B-FDBF-400C-9C2C-52D856E0E02C}"/>
              </a:ext>
            </a:extLst>
          </p:cNvPr>
          <p:cNvSpPr>
            <a:spLocks noGrp="1"/>
          </p:cNvSpPr>
          <p:nvPr>
            <p:ph type="title"/>
          </p:nvPr>
        </p:nvSpPr>
        <p:spPr>
          <a:xfrm>
            <a:off x="685800" y="1448858"/>
            <a:ext cx="7772400" cy="1754326"/>
          </a:xfrm>
        </p:spPr>
        <p:txBody>
          <a:bodyPr/>
          <a:lstStyle/>
          <a:p>
            <a:r>
              <a:rPr lang="en-US" dirty="0"/>
              <a:t>TB M&amp;E Beyond Numbers: </a:t>
            </a:r>
            <a:r>
              <a:rPr lang="en-US" b="0" dirty="0"/>
              <a:t>Understanding trends </a:t>
            </a:r>
            <a:r>
              <a:rPr lang="en-US" b="0"/>
              <a:t>in </a:t>
            </a:r>
            <a:br>
              <a:rPr lang="en-US" b="0"/>
            </a:br>
            <a:r>
              <a:rPr lang="en-US" b="0"/>
              <a:t>PBMEF core </a:t>
            </a:r>
            <a:r>
              <a:rPr lang="en-US" b="0" dirty="0"/>
              <a:t>indicators</a:t>
            </a:r>
          </a:p>
        </p:txBody>
      </p:sp>
    </p:spTree>
    <p:custDataLst>
      <p:tags r:id="rId1"/>
    </p:custDataLst>
    <p:extLst>
      <p:ext uri="{BB962C8B-B14F-4D97-AF65-F5344CB8AC3E}">
        <p14:creationId xmlns:p14="http://schemas.microsoft.com/office/powerpoint/2010/main" val="553453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TB notification vs target  ,lineChart ,lineChart. Please refer to the notes on this slide for details">
            <a:hlinkClick r:id="rId3"/>
          </p:cNvPr>
          <p:cNvPicPr>
            <a:picLocks noChangeAspect="1"/>
          </p:cNvPicPr>
          <p:nvPr/>
        </p:nvPicPr>
        <p:blipFill>
          <a:blip r:embed="rId4"/>
          <a:stretch>
            <a:fillRect/>
          </a:stretch>
        </p:blipFill>
        <p:spPr>
          <a:xfrm>
            <a:off x="57150" y="20637"/>
            <a:ext cx="9015413" cy="5143500"/>
          </a:xfrm>
          <a:prstGeom prst="rect">
            <a:avLst/>
          </a:prstGeom>
          <a:noFill/>
        </p:spPr>
      </p:pic>
      <p:sp>
        <p:nvSpPr>
          <p:cNvPr id="4" name="Title" hidden="1"/>
          <p:cNvSpPr>
            <a:spLocks noGrp="1"/>
          </p:cNvSpPr>
          <p:nvPr>
            <p:ph type="title"/>
          </p:nvPr>
        </p:nvSpPr>
        <p:spPr>
          <a:xfrm>
            <a:off x="629841" y="1093768"/>
            <a:ext cx="2949178" cy="461665"/>
          </a:xfrm>
        </p:spPr>
        <p:txBody>
          <a:bodyPr/>
          <a:lstStyle/>
          <a:p>
            <a:r>
              <a:t>Page 1</a:t>
            </a:r>
          </a:p>
        </p:txBody>
      </p:sp>
      <p:sp>
        <p:nvSpPr>
          <p:cNvPr id="2" name="Rectangle 1">
            <a:extLst>
              <a:ext uri="{FF2B5EF4-FFF2-40B4-BE49-F238E27FC236}">
                <a16:creationId xmlns:a16="http://schemas.microsoft.com/office/drawing/2014/main" id="{37626A8B-8D9E-F13C-ED48-EF321426158E}"/>
              </a:ext>
            </a:extLst>
          </p:cNvPr>
          <p:cNvSpPr/>
          <p:nvPr/>
        </p:nvSpPr>
        <p:spPr>
          <a:xfrm>
            <a:off x="914400" y="3835216"/>
            <a:ext cx="2977421" cy="677577"/>
          </a:xfrm>
          <a:prstGeom prst="rect">
            <a:avLst/>
          </a:prstGeom>
          <a:noFill/>
          <a:ln>
            <a:noFill/>
          </a:ln>
        </p:spPr>
        <p:style>
          <a:lnRef idx="0">
            <a:scrgbClr r="0" g="0" b="0"/>
          </a:lnRef>
          <a:fillRef idx="0">
            <a:scrgbClr r="0" g="0" b="0"/>
          </a:fillRef>
          <a:effectRef idx="0">
            <a:scrgbClr r="0" g="0" b="0"/>
          </a:effectRef>
          <a:fontRef idx="minor">
            <a:schemeClr val="accent2"/>
          </a:fontRef>
        </p:style>
        <p:txBody>
          <a:bodyPr rtlCol="0" anchor="ctr"/>
          <a:lstStyle/>
          <a:p>
            <a:pPr algn="ctr"/>
            <a:r>
              <a:rPr lang="en-US" sz="1350" dirty="0"/>
              <a:t>7.1% </a:t>
            </a:r>
          </a:p>
          <a:p>
            <a:pPr algn="ctr"/>
            <a:r>
              <a:rPr lang="en-US" sz="1350" dirty="0"/>
              <a:t>Attributed to sputum production ,index of suspicion</a:t>
            </a:r>
            <a:endParaRPr lang="en-MW" sz="1350" dirty="0"/>
          </a:p>
        </p:txBody>
      </p:sp>
      <p:sp>
        <p:nvSpPr>
          <p:cNvPr id="5" name="Rectangle 4">
            <a:extLst>
              <a:ext uri="{FF2B5EF4-FFF2-40B4-BE49-F238E27FC236}">
                <a16:creationId xmlns:a16="http://schemas.microsoft.com/office/drawing/2014/main" id="{A8327B80-E83F-87A2-6F0F-74AD18F99732}"/>
              </a:ext>
            </a:extLst>
          </p:cNvPr>
          <p:cNvSpPr/>
          <p:nvPr/>
        </p:nvSpPr>
        <p:spPr>
          <a:xfrm>
            <a:off x="4723304" y="2808984"/>
            <a:ext cx="3928297" cy="593837"/>
          </a:xfrm>
          <a:prstGeom prst="rect">
            <a:avLst/>
          </a:prstGeom>
          <a:noFill/>
          <a:ln>
            <a:noFill/>
          </a:ln>
        </p:spPr>
        <p:style>
          <a:lnRef idx="0">
            <a:scrgbClr r="0" g="0" b="0"/>
          </a:lnRef>
          <a:fillRef idx="0">
            <a:scrgbClr r="0" g="0" b="0"/>
          </a:fillRef>
          <a:effectRef idx="0">
            <a:scrgbClr r="0" g="0" b="0"/>
          </a:effectRef>
          <a:fontRef idx="minor">
            <a:schemeClr val="accent2"/>
          </a:fontRef>
        </p:style>
        <p:txBody>
          <a:bodyPr rtlCol="0" anchor="ctr"/>
          <a:lstStyle/>
          <a:p>
            <a:pPr algn="ctr"/>
            <a:r>
              <a:rPr lang="en-US" sz="1350" dirty="0"/>
              <a:t>DST coverage: expected to improve with expansion of Xpert sites  (10 –color )</a:t>
            </a:r>
            <a:endParaRPr lang="en-MW" sz="1350" dirty="0"/>
          </a:p>
        </p:txBody>
      </p:sp>
      <p:sp>
        <p:nvSpPr>
          <p:cNvPr id="6" name="Rectangle 5">
            <a:extLst>
              <a:ext uri="{FF2B5EF4-FFF2-40B4-BE49-F238E27FC236}">
                <a16:creationId xmlns:a16="http://schemas.microsoft.com/office/drawing/2014/main" id="{3826CFA7-1B24-1395-204C-278C1F7E264F}"/>
              </a:ext>
            </a:extLst>
          </p:cNvPr>
          <p:cNvSpPr/>
          <p:nvPr/>
        </p:nvSpPr>
        <p:spPr>
          <a:xfrm>
            <a:off x="4144403" y="4058883"/>
            <a:ext cx="4427275" cy="835831"/>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en-US" sz="1350" dirty="0"/>
              <a:t>A total 19.1k patients notified </a:t>
            </a:r>
          </a:p>
          <a:p>
            <a:pPr algn="ctr"/>
            <a:r>
              <a:rPr lang="en-US" sz="1350" dirty="0"/>
              <a:t>Of which 18823 were new and relapse TB cases </a:t>
            </a:r>
          </a:p>
          <a:p>
            <a:pPr algn="ctr"/>
            <a:r>
              <a:rPr lang="en-US" sz="1350" dirty="0"/>
              <a:t>Increase by 4.4%</a:t>
            </a:r>
          </a:p>
          <a:p>
            <a:pPr algn="ctr"/>
            <a:endParaRPr lang="en-MW" sz="1350" dirty="0"/>
          </a:p>
        </p:txBody>
      </p:sp>
    </p:spTree>
    <p:extLst>
      <p:ext uri="{BB962C8B-B14F-4D97-AF65-F5344CB8AC3E}">
        <p14:creationId xmlns:p14="http://schemas.microsoft.com/office/powerpoint/2010/main" val="2018982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Treatment outcome   DR TB patients  ,Treatment outcome for DS TB patients  ,Treatment outcome HIV /TB patients . Please refer to the notes on this slide for details">
            <a:hlinkClick r:id="rId3"/>
          </p:cNvPr>
          <p:cNvPicPr>
            <a:picLocks noChangeAspect="1"/>
          </p:cNvPicPr>
          <p:nvPr/>
        </p:nvPicPr>
        <p:blipFill>
          <a:blip r:embed="rId4"/>
          <a:stretch>
            <a:fillRect/>
          </a:stretch>
        </p:blipFill>
        <p:spPr>
          <a:xfrm>
            <a:off x="57150" y="20637"/>
            <a:ext cx="9015413" cy="5143500"/>
          </a:xfrm>
          <a:prstGeom prst="rect">
            <a:avLst/>
          </a:prstGeom>
          <a:noFill/>
        </p:spPr>
      </p:pic>
      <p:sp>
        <p:nvSpPr>
          <p:cNvPr id="4" name="Title" hidden="1"/>
          <p:cNvSpPr>
            <a:spLocks noGrp="1"/>
          </p:cNvSpPr>
          <p:nvPr>
            <p:ph type="title"/>
          </p:nvPr>
        </p:nvSpPr>
        <p:spPr>
          <a:xfrm>
            <a:off x="629841" y="1093768"/>
            <a:ext cx="2949178" cy="461665"/>
          </a:xfrm>
        </p:spPr>
        <p:txBody>
          <a:bodyPr/>
          <a:lstStyle/>
          <a:p>
            <a:r>
              <a:t>Page 2</a:t>
            </a:r>
          </a:p>
        </p:txBody>
      </p:sp>
      <p:graphicFrame>
        <p:nvGraphicFramePr>
          <p:cNvPr id="6" name="Chart 5">
            <a:extLst>
              <a:ext uri="{FF2B5EF4-FFF2-40B4-BE49-F238E27FC236}">
                <a16:creationId xmlns:a16="http://schemas.microsoft.com/office/drawing/2014/main" id="{CE48BF22-AE0C-86A2-44A1-16DA6C1AE905}"/>
              </a:ext>
            </a:extLst>
          </p:cNvPr>
          <p:cNvGraphicFramePr>
            <a:graphicFrameLocks/>
          </p:cNvGraphicFramePr>
          <p:nvPr>
            <p:extLst>
              <p:ext uri="{D42A27DB-BD31-4B8C-83A1-F6EECF244321}">
                <p14:modId xmlns:p14="http://schemas.microsoft.com/office/powerpoint/2010/main" val="925624535"/>
              </p:ext>
            </p:extLst>
          </p:nvPr>
        </p:nvGraphicFramePr>
        <p:xfrm>
          <a:off x="4927235" y="711532"/>
          <a:ext cx="3795746" cy="1808002"/>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0DD39-379D-E505-F4F8-F911D496CF6A}"/>
              </a:ext>
            </a:extLst>
          </p:cNvPr>
          <p:cNvSpPr>
            <a:spLocks noGrp="1"/>
          </p:cNvSpPr>
          <p:nvPr>
            <p:ph type="title" idx="4294967295"/>
          </p:nvPr>
        </p:nvSpPr>
        <p:spPr>
          <a:xfrm>
            <a:off x="235974" y="413189"/>
            <a:ext cx="8690487" cy="461665"/>
          </a:xfrm>
        </p:spPr>
        <p:txBody>
          <a:bodyPr/>
          <a:lstStyle/>
          <a:p>
            <a:r>
              <a:rPr lang="en-US" b="1" dirty="0">
                <a:solidFill>
                  <a:schemeClr val="accent1">
                    <a:lumMod val="75000"/>
                  </a:schemeClr>
                </a:solidFill>
              </a:rPr>
              <a:t>Key programmatic achievements and challenges </a:t>
            </a:r>
          </a:p>
        </p:txBody>
      </p:sp>
      <p:sp>
        <p:nvSpPr>
          <p:cNvPr id="4" name="Content Placeholder 2">
            <a:extLst>
              <a:ext uri="{FF2B5EF4-FFF2-40B4-BE49-F238E27FC236}">
                <a16:creationId xmlns:a16="http://schemas.microsoft.com/office/drawing/2014/main" id="{AA234A4C-6951-67D3-B9B3-80187C02E6C8}"/>
              </a:ext>
            </a:extLst>
          </p:cNvPr>
          <p:cNvSpPr txBox="1">
            <a:spLocks/>
          </p:cNvSpPr>
          <p:nvPr/>
        </p:nvSpPr>
        <p:spPr>
          <a:xfrm>
            <a:off x="241085" y="919690"/>
            <a:ext cx="8765755" cy="3962507"/>
          </a:xfrm>
          <a:prstGeom prst="rect">
            <a:avLst/>
          </a:prstGeom>
        </p:spPr>
        <p:style>
          <a:lnRef idx="2">
            <a:schemeClr val="accent3"/>
          </a:lnRef>
          <a:fillRef idx="1">
            <a:schemeClr val="lt1"/>
          </a:fillRef>
          <a:effectRef idx="0">
            <a:schemeClr val="accent3"/>
          </a:effectRef>
          <a:fontRef idx="minor">
            <a:schemeClr val="dk1"/>
          </a:fontRef>
        </p:style>
        <p:txBody>
          <a:bodyPr vert="horz" lIns="68580" tIns="34290" rIns="68580" bIns="34290" rtlCol="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100" dirty="0">
                <a:solidFill>
                  <a:srgbClr val="00B050"/>
                </a:solidFill>
              </a:rPr>
              <a:t>Achievement</a:t>
            </a:r>
            <a:r>
              <a:rPr lang="en-US" sz="2100" dirty="0">
                <a:solidFill>
                  <a:schemeClr val="accent1">
                    <a:lumMod val="75000"/>
                  </a:schemeClr>
                </a:solidFill>
              </a:rPr>
              <a:t> </a:t>
            </a:r>
          </a:p>
          <a:p>
            <a:pPr lvl="1"/>
            <a:r>
              <a:rPr lang="en-US" sz="1800" dirty="0">
                <a:solidFill>
                  <a:schemeClr val="accent1">
                    <a:lumMod val="75000"/>
                  </a:schemeClr>
                </a:solidFill>
              </a:rPr>
              <a:t>Increased TB case finding – -4.4% increase </a:t>
            </a:r>
            <a:endParaRPr lang="en-US" sz="1800" dirty="0">
              <a:solidFill>
                <a:schemeClr val="accent1">
                  <a:lumMod val="75000"/>
                </a:schemeClr>
              </a:solidFill>
              <a:cs typeface="Calibri"/>
            </a:endParaRPr>
          </a:p>
          <a:p>
            <a:pPr lvl="1"/>
            <a:r>
              <a:rPr lang="en-US" sz="1800" dirty="0">
                <a:solidFill>
                  <a:schemeClr val="accent1">
                    <a:lumMod val="75000"/>
                  </a:schemeClr>
                </a:solidFill>
              </a:rPr>
              <a:t>Sustained TSR for DS-TB at 90% </a:t>
            </a:r>
            <a:endParaRPr lang="en-US" sz="1800" dirty="0">
              <a:solidFill>
                <a:schemeClr val="accent1">
                  <a:lumMod val="75000"/>
                </a:schemeClr>
              </a:solidFill>
              <a:cs typeface="Calibri"/>
            </a:endParaRPr>
          </a:p>
          <a:p>
            <a:pPr lvl="1"/>
            <a:r>
              <a:rPr lang="en-US" sz="1800" dirty="0">
                <a:solidFill>
                  <a:schemeClr val="accent1">
                    <a:lumMod val="75000"/>
                  </a:schemeClr>
                </a:solidFill>
              </a:rPr>
              <a:t>Continued Implementation of FAST approaches (&gt;100 facilities using different models)</a:t>
            </a:r>
            <a:endParaRPr lang="en-US" sz="1800" dirty="0">
              <a:solidFill>
                <a:schemeClr val="accent1">
                  <a:lumMod val="75000"/>
                </a:schemeClr>
              </a:solidFill>
              <a:cs typeface="Calibri"/>
            </a:endParaRPr>
          </a:p>
          <a:p>
            <a:pPr lvl="1"/>
            <a:r>
              <a:rPr lang="en-US" sz="1800" dirty="0">
                <a:solidFill>
                  <a:schemeClr val="accent1">
                    <a:lumMod val="75000"/>
                  </a:schemeClr>
                </a:solidFill>
              </a:rPr>
              <a:t>Started implementation of XDR testing in 3 sites</a:t>
            </a:r>
          </a:p>
          <a:p>
            <a:pPr lvl="1"/>
            <a:r>
              <a:rPr lang="en-US" sz="1800" dirty="0">
                <a:solidFill>
                  <a:schemeClr val="accent1">
                    <a:lumMod val="75000"/>
                  </a:schemeClr>
                </a:solidFill>
              </a:rPr>
              <a:t>Distributed 10 color machines to sites.</a:t>
            </a:r>
          </a:p>
          <a:p>
            <a:pPr lvl="1"/>
            <a:r>
              <a:rPr lang="en-US" sz="1800" dirty="0">
                <a:solidFill>
                  <a:schemeClr val="accent1">
                    <a:lumMod val="75000"/>
                  </a:schemeClr>
                </a:solidFill>
              </a:rPr>
              <a:t>Sustain performance HIV ascertainment and ART uptake </a:t>
            </a:r>
            <a:endParaRPr lang="en-US" sz="1800" dirty="0">
              <a:solidFill>
                <a:schemeClr val="accent1">
                  <a:lumMod val="75000"/>
                </a:schemeClr>
              </a:solidFill>
              <a:cs typeface="Calibri"/>
            </a:endParaRPr>
          </a:p>
          <a:p>
            <a:pPr lvl="1"/>
            <a:r>
              <a:rPr lang="en-US" sz="1800" dirty="0">
                <a:solidFill>
                  <a:schemeClr val="accent1">
                    <a:lumMod val="75000"/>
                  </a:schemeClr>
                </a:solidFill>
                <a:cs typeface="Calibri"/>
              </a:rPr>
              <a:t>Complet</a:t>
            </a:r>
            <a:r>
              <a:rPr lang="en-US" sz="1800" dirty="0">
                <a:solidFill>
                  <a:schemeClr val="accent1">
                    <a:lumMod val="75000"/>
                  </a:schemeClr>
                </a:solidFill>
              </a:rPr>
              <a:t>ed the pilot study for stool SOS</a:t>
            </a:r>
            <a:endParaRPr lang="en-US" sz="1800" dirty="0">
              <a:solidFill>
                <a:schemeClr val="accent1">
                  <a:lumMod val="75000"/>
                </a:schemeClr>
              </a:solidFill>
              <a:cs typeface="Calibri"/>
            </a:endParaRPr>
          </a:p>
          <a:p>
            <a:pPr lvl="1"/>
            <a:r>
              <a:rPr lang="en-US" sz="1800" dirty="0">
                <a:solidFill>
                  <a:schemeClr val="accent1">
                    <a:lumMod val="75000"/>
                  </a:schemeClr>
                </a:solidFill>
              </a:rPr>
              <a:t>Finalized the TB and Leprosy Guideline</a:t>
            </a:r>
          </a:p>
          <a:p>
            <a:pPr marL="0" indent="0">
              <a:buNone/>
            </a:pPr>
            <a:r>
              <a:rPr lang="en-US" sz="1800" b="1" dirty="0">
                <a:solidFill>
                  <a:srgbClr val="00B050"/>
                </a:solidFill>
              </a:rPr>
              <a:t>Challenges </a:t>
            </a:r>
          </a:p>
          <a:p>
            <a:pPr marL="214313" indent="-214313"/>
            <a:r>
              <a:rPr lang="en-US" sz="1725" dirty="0">
                <a:solidFill>
                  <a:schemeClr val="accent1">
                    <a:lumMod val="75000"/>
                  </a:schemeClr>
                </a:solidFill>
              </a:rPr>
              <a:t>Low case finding for childhood TB </a:t>
            </a:r>
          </a:p>
          <a:p>
            <a:pPr marL="214313" indent="-214313"/>
            <a:r>
              <a:rPr lang="en-US" sz="1725" dirty="0">
                <a:solidFill>
                  <a:schemeClr val="accent1">
                    <a:lumMod val="75000"/>
                  </a:schemeClr>
                </a:solidFill>
              </a:rPr>
              <a:t>Low Xpert among PLHIV </a:t>
            </a:r>
          </a:p>
          <a:p>
            <a:pPr marL="214313" indent="-214313"/>
            <a:r>
              <a:rPr lang="en-US" sz="1725" dirty="0">
                <a:solidFill>
                  <a:schemeClr val="accent1">
                    <a:lumMod val="75000"/>
                  </a:schemeClr>
                </a:solidFill>
              </a:rPr>
              <a:t>Widening testing gap among presumptive TB patients </a:t>
            </a:r>
          </a:p>
          <a:p>
            <a:pPr marL="214313" indent="-214313"/>
            <a:r>
              <a:rPr lang="en-US" sz="1725" dirty="0">
                <a:solidFill>
                  <a:schemeClr val="accent1">
                    <a:lumMod val="75000"/>
                  </a:schemeClr>
                </a:solidFill>
                <a:cs typeface="Calibri"/>
              </a:rPr>
              <a:t>Maintenance of EMR- Sites and limited coverage </a:t>
            </a:r>
          </a:p>
          <a:p>
            <a:pPr marL="0" indent="0">
              <a:buNone/>
            </a:pPr>
            <a:endParaRPr lang="en-US" sz="2100" dirty="0">
              <a:solidFill>
                <a:schemeClr val="accent1">
                  <a:lumMod val="75000"/>
                </a:schemeClr>
              </a:solidFill>
            </a:endParaRPr>
          </a:p>
          <a:p>
            <a:endParaRPr lang="en-US" sz="2100" dirty="0">
              <a:solidFill>
                <a:schemeClr val="accent1">
                  <a:lumMod val="75000"/>
                </a:schemeClr>
              </a:solidFill>
            </a:endParaRPr>
          </a:p>
          <a:p>
            <a:endParaRPr lang="en-US" sz="2100" dirty="0">
              <a:solidFill>
                <a:schemeClr val="accent1">
                  <a:lumMod val="75000"/>
                </a:schemeClr>
              </a:solidFill>
              <a:cs typeface="Calibri" panose="020F0502020204030204"/>
            </a:endParaRPr>
          </a:p>
          <a:p>
            <a:pPr lvl="1"/>
            <a:endParaRPr lang="en-US" sz="2100" dirty="0">
              <a:solidFill>
                <a:schemeClr val="accent1">
                  <a:lumMod val="75000"/>
                </a:schemeClr>
              </a:solidFill>
              <a:cs typeface="Calibri" panose="020F0502020204030204"/>
            </a:endParaRPr>
          </a:p>
        </p:txBody>
      </p:sp>
      <p:sp>
        <p:nvSpPr>
          <p:cNvPr id="5" name="Date Placeholder 4">
            <a:extLst>
              <a:ext uri="{FF2B5EF4-FFF2-40B4-BE49-F238E27FC236}">
                <a16:creationId xmlns:a16="http://schemas.microsoft.com/office/drawing/2014/main" id="{79704A6F-A73A-6192-54DA-A00229AD076B}"/>
              </a:ext>
            </a:extLst>
          </p:cNvPr>
          <p:cNvSpPr>
            <a:spLocks noGrp="1"/>
          </p:cNvSpPr>
          <p:nvPr>
            <p:ph type="dt" sz="half" idx="10"/>
          </p:nvPr>
        </p:nvSpPr>
        <p:spPr/>
        <p:txBody>
          <a:bodyPr/>
          <a:lstStyle/>
          <a:p>
            <a:fld id="{70064779-CABC-4AC7-BCCD-926529609650}" type="datetime1">
              <a:rPr lang="en-US" smtClean="0"/>
              <a:t>4/16/2024</a:t>
            </a:fld>
            <a:endParaRPr lang="en-US"/>
          </a:p>
        </p:txBody>
      </p:sp>
      <p:sp>
        <p:nvSpPr>
          <p:cNvPr id="6" name="Footer Placeholder 5">
            <a:extLst>
              <a:ext uri="{FF2B5EF4-FFF2-40B4-BE49-F238E27FC236}">
                <a16:creationId xmlns:a16="http://schemas.microsoft.com/office/drawing/2014/main" id="{2166E013-7765-10DD-0083-463BED11FE5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BB41E0E-5429-B9C6-CEEB-EC62E07DB7A0}"/>
              </a:ext>
            </a:extLst>
          </p:cNvPr>
          <p:cNvSpPr>
            <a:spLocks noGrp="1"/>
          </p:cNvSpPr>
          <p:nvPr>
            <p:ph type="sldNum" sz="quarter" idx="12"/>
          </p:nvPr>
        </p:nvSpPr>
        <p:spPr/>
        <p:txBody>
          <a:bodyPr/>
          <a:lstStyle/>
          <a:p>
            <a:fld id="{1502EC85-821D-46F1-BD6F-A540D5BBA8E0}" type="slidenum">
              <a:rPr lang="en-US" smtClean="0"/>
              <a:t>16</a:t>
            </a:fld>
            <a:endParaRPr lang="en-US"/>
          </a:p>
        </p:txBody>
      </p:sp>
    </p:spTree>
    <p:extLst>
      <p:ext uri="{BB962C8B-B14F-4D97-AF65-F5344CB8AC3E}">
        <p14:creationId xmlns:p14="http://schemas.microsoft.com/office/powerpoint/2010/main" val="33845537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C4D07-4CC1-C2BA-2C96-A3933D21E22D}"/>
              </a:ext>
            </a:extLst>
          </p:cNvPr>
          <p:cNvSpPr>
            <a:spLocks noGrp="1"/>
          </p:cNvSpPr>
          <p:nvPr>
            <p:ph type="title" idx="4294967295"/>
          </p:nvPr>
        </p:nvSpPr>
        <p:spPr>
          <a:xfrm>
            <a:off x="520436" y="182610"/>
            <a:ext cx="7772400" cy="461665"/>
          </a:xfrm>
        </p:spPr>
        <p:txBody>
          <a:bodyPr/>
          <a:lstStyle/>
          <a:p>
            <a:r>
              <a:rPr lang="en-US" b="1" dirty="0">
                <a:solidFill>
                  <a:schemeClr val="tx1"/>
                </a:solidFill>
              </a:rPr>
              <a:t>Action Points </a:t>
            </a:r>
            <a:endParaRPr lang="en-MW" dirty="0">
              <a:solidFill>
                <a:schemeClr val="tx1"/>
              </a:solidFill>
            </a:endParaRPr>
          </a:p>
        </p:txBody>
      </p:sp>
      <p:sp>
        <p:nvSpPr>
          <p:cNvPr id="4" name="Date Placeholder 3">
            <a:extLst>
              <a:ext uri="{FF2B5EF4-FFF2-40B4-BE49-F238E27FC236}">
                <a16:creationId xmlns:a16="http://schemas.microsoft.com/office/drawing/2014/main" id="{53E233A1-49E8-58BE-2689-F7EDB5F35E66}"/>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E449DB57-5685-D226-3D99-B95BBC60CEA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D013FF3-A39E-D007-5AA2-7869C4CD2A48}"/>
              </a:ext>
            </a:extLst>
          </p:cNvPr>
          <p:cNvSpPr>
            <a:spLocks noGrp="1"/>
          </p:cNvSpPr>
          <p:nvPr>
            <p:ph type="sldNum" sz="quarter" idx="12"/>
          </p:nvPr>
        </p:nvSpPr>
        <p:spPr/>
        <p:txBody>
          <a:bodyPr/>
          <a:lstStyle/>
          <a:p>
            <a:fld id="{1502EC85-821D-46F1-BD6F-A540D5BBA8E0}" type="slidenum">
              <a:rPr lang="en-US" smtClean="0"/>
              <a:t>17</a:t>
            </a:fld>
            <a:endParaRPr lang="en-US"/>
          </a:p>
        </p:txBody>
      </p:sp>
      <p:sp>
        <p:nvSpPr>
          <p:cNvPr id="8" name="Content Placeholder 7">
            <a:extLst>
              <a:ext uri="{FF2B5EF4-FFF2-40B4-BE49-F238E27FC236}">
                <a16:creationId xmlns:a16="http://schemas.microsoft.com/office/drawing/2014/main" id="{CBBA1CAC-D40E-7B04-5DA8-A2431A3A35B9}"/>
              </a:ext>
            </a:extLst>
          </p:cNvPr>
          <p:cNvSpPr>
            <a:spLocks noGrp="1"/>
          </p:cNvSpPr>
          <p:nvPr>
            <p:ph idx="1"/>
          </p:nvPr>
        </p:nvSpPr>
        <p:spPr>
          <a:xfrm>
            <a:off x="435429" y="1098323"/>
            <a:ext cx="8079922" cy="3555037"/>
          </a:xfrm>
          <a:prstGeom prst="rect">
            <a:avLst/>
          </a:prstGeom>
        </p:spPr>
        <p:style>
          <a:lnRef idx="2">
            <a:schemeClr val="dk1"/>
          </a:lnRef>
          <a:fillRef idx="1">
            <a:schemeClr val="lt1"/>
          </a:fillRef>
          <a:effectRef idx="0">
            <a:schemeClr val="dk1"/>
          </a:effectRef>
          <a:fontRef idx="minor">
            <a:schemeClr val="dk1"/>
          </a:fontRef>
        </p:style>
        <p:txBody>
          <a:bodyPr rtlCol="0" anchor="ctr">
            <a:normAutofit fontScale="55000" lnSpcReduction="20000"/>
          </a:bodyPr>
          <a:lstStyle/>
          <a:p>
            <a:pPr marL="257175" indent="-257175">
              <a:lnSpc>
                <a:spcPct val="120000"/>
              </a:lnSpc>
              <a:spcBef>
                <a:spcPts val="450"/>
              </a:spcBef>
              <a:spcAft>
                <a:spcPts val="450"/>
              </a:spcAft>
              <a:buFont typeface="Arial" panose="020B0604020202020204" pitchFamily="34" charset="0"/>
              <a:buChar char="•"/>
            </a:pPr>
            <a:r>
              <a:rPr lang="en-US" sz="2700" b="1" dirty="0"/>
              <a:t>Narrowing gap in case  finding for TB &amp; Leprosy  </a:t>
            </a:r>
          </a:p>
          <a:p>
            <a:pPr marL="557213" lvl="1" indent="-27000">
              <a:spcAft>
                <a:spcPts val="450"/>
              </a:spcAft>
              <a:buFont typeface="Arial" panose="020B0604020202020204" pitchFamily="34" charset="0"/>
              <a:buChar char="•"/>
            </a:pPr>
            <a:r>
              <a:rPr lang="en-US" sz="2700" dirty="0"/>
              <a:t>Continue FAST /active case finding interventions(X-ray)</a:t>
            </a:r>
          </a:p>
          <a:p>
            <a:pPr marL="557213" lvl="1" indent="-27000">
              <a:spcAft>
                <a:spcPts val="450"/>
              </a:spcAft>
              <a:buFont typeface="Arial" panose="020B0604020202020204" pitchFamily="34" charset="0"/>
              <a:buChar char="•"/>
            </a:pPr>
            <a:r>
              <a:rPr lang="en-US" sz="2700" dirty="0"/>
              <a:t>Implement childhood TB algorithm &amp; SOS </a:t>
            </a:r>
          </a:p>
          <a:p>
            <a:pPr marL="557213" lvl="1" indent="-27000">
              <a:spcAft>
                <a:spcPts val="450"/>
              </a:spcAft>
              <a:buFont typeface="Arial" panose="020B0604020202020204" pitchFamily="34" charset="0"/>
              <a:buChar char="•"/>
            </a:pPr>
            <a:r>
              <a:rPr lang="en-US" sz="2700" dirty="0"/>
              <a:t> Strengthen and maintain quality TB diagnostic network</a:t>
            </a:r>
          </a:p>
          <a:p>
            <a:pPr marL="557213" lvl="1" indent="-27000">
              <a:spcAft>
                <a:spcPts val="450"/>
              </a:spcAft>
              <a:buFont typeface="Arial" panose="020B0604020202020204" pitchFamily="34" charset="0"/>
              <a:buChar char="•"/>
            </a:pPr>
            <a:r>
              <a:rPr lang="en-US" sz="2700" dirty="0"/>
              <a:t>Strengthen quality of community TB services </a:t>
            </a:r>
          </a:p>
          <a:p>
            <a:pPr marL="214313" indent="-27000">
              <a:spcAft>
                <a:spcPts val="450"/>
              </a:spcAft>
              <a:buFont typeface="Arial" panose="020B0604020202020204" pitchFamily="34" charset="0"/>
              <a:buChar char="•"/>
            </a:pPr>
            <a:r>
              <a:rPr lang="en-US" sz="2700" dirty="0"/>
              <a:t> </a:t>
            </a:r>
            <a:r>
              <a:rPr lang="en-US" sz="2700" b="1" dirty="0"/>
              <a:t>Expansion of Drug sensitivity testing  for TB &amp; DR TB patients </a:t>
            </a:r>
          </a:p>
          <a:p>
            <a:pPr marL="214313" indent="-27000">
              <a:lnSpc>
                <a:spcPct val="120000"/>
              </a:lnSpc>
              <a:spcBef>
                <a:spcPts val="450"/>
              </a:spcBef>
              <a:spcAft>
                <a:spcPts val="450"/>
              </a:spcAft>
              <a:buFont typeface="Arial" panose="020B0604020202020204" pitchFamily="34" charset="0"/>
              <a:buChar char="•"/>
            </a:pPr>
            <a:r>
              <a:rPr lang="en-US" sz="2700" b="1" dirty="0"/>
              <a:t>Strengthen quality of TB/HIV,DR TB  &amp; Leprosy services </a:t>
            </a:r>
          </a:p>
          <a:p>
            <a:pPr marL="557213" lvl="1" indent="-27000">
              <a:lnSpc>
                <a:spcPct val="120000"/>
              </a:lnSpc>
              <a:spcBef>
                <a:spcPts val="450"/>
              </a:spcBef>
              <a:spcAft>
                <a:spcPts val="450"/>
              </a:spcAft>
              <a:buFont typeface="Arial" panose="020B0604020202020204" pitchFamily="34" charset="0"/>
              <a:buChar char="•"/>
            </a:pPr>
            <a:r>
              <a:rPr lang="en-US" sz="2700" dirty="0"/>
              <a:t>TB-HIV services PSM, quality of treatment ,Quality improvement initiative  &amp; Post TB care </a:t>
            </a:r>
          </a:p>
          <a:p>
            <a:pPr marL="214313" indent="-27000">
              <a:lnSpc>
                <a:spcPct val="120000"/>
              </a:lnSpc>
              <a:spcBef>
                <a:spcPts val="450"/>
              </a:spcBef>
              <a:spcAft>
                <a:spcPts val="450"/>
              </a:spcAft>
              <a:buFont typeface="Arial" panose="020B0604020202020204" pitchFamily="34" charset="0"/>
              <a:buChar char="•"/>
            </a:pPr>
            <a:r>
              <a:rPr lang="en-US" sz="2700" b="1" dirty="0"/>
              <a:t>Maintain and expand e-health ( EMR ,ASPECT &amp; DHIS 2) </a:t>
            </a:r>
          </a:p>
          <a:p>
            <a:pPr marL="214313" indent="-27000">
              <a:lnSpc>
                <a:spcPct val="120000"/>
              </a:lnSpc>
              <a:spcBef>
                <a:spcPts val="450"/>
              </a:spcBef>
              <a:spcAft>
                <a:spcPts val="450"/>
              </a:spcAft>
              <a:buFont typeface="Arial" panose="020B0604020202020204" pitchFamily="34" charset="0"/>
              <a:buChar char="•"/>
            </a:pPr>
            <a:r>
              <a:rPr lang="en-US" sz="2700" b="1" dirty="0"/>
              <a:t>Strengthen quality of TB surveillance and data use </a:t>
            </a:r>
          </a:p>
          <a:p>
            <a:pPr marL="214313" indent="-27000">
              <a:lnSpc>
                <a:spcPct val="120000"/>
              </a:lnSpc>
              <a:spcBef>
                <a:spcPts val="450"/>
              </a:spcBef>
              <a:spcAft>
                <a:spcPts val="450"/>
              </a:spcAft>
              <a:buFont typeface="Arial" panose="020B0604020202020204" pitchFamily="34" charset="0"/>
              <a:buChar char="•"/>
            </a:pPr>
            <a:endParaRPr lang="en-US" b="1" dirty="0"/>
          </a:p>
        </p:txBody>
      </p:sp>
    </p:spTree>
    <p:extLst>
      <p:ext uri="{BB962C8B-B14F-4D97-AF65-F5344CB8AC3E}">
        <p14:creationId xmlns:p14="http://schemas.microsoft.com/office/powerpoint/2010/main" val="12348489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271808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BFEFB3-7B81-4CA5-80DE-360FE53D77D6}"/>
              </a:ext>
            </a:extLst>
          </p:cNvPr>
          <p:cNvSpPr>
            <a:spLocks noGrp="1"/>
          </p:cNvSpPr>
          <p:nvPr>
            <p:ph type="sldNum" sz="quarter" idx="10"/>
          </p:nvPr>
        </p:nvSpPr>
        <p:spPr>
          <a:xfrm>
            <a:off x="6858000" y="4933030"/>
            <a:ext cx="2133600" cy="215444"/>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2782948-4DBE-204D-AB9E-B65E067054AE}" type="slidenum">
              <a:rPr kumimoji="0" lang="en-US" sz="800" b="0" i="0" u="none" strike="noStrike" kern="1200" cap="none" spc="0" normalizeH="0" baseline="0" noProof="0" smtClean="0">
                <a:ln>
                  <a:noFill/>
                </a:ln>
                <a:solidFill>
                  <a:prstClr val="white"/>
                </a:solidFill>
                <a:effectLst/>
                <a:uLnTx/>
                <a:uFillTx/>
                <a:latin typeface="Gill Sans MT"/>
                <a:ea typeface="+mn-ea"/>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800" b="0" i="0" u="none" strike="noStrike" kern="1200" cap="none" spc="0" normalizeH="0" baseline="0" noProof="0">
              <a:ln>
                <a:noFill/>
              </a:ln>
              <a:solidFill>
                <a:prstClr val="white"/>
              </a:solidFill>
              <a:effectLst/>
              <a:uLnTx/>
              <a:uFillTx/>
              <a:latin typeface="Gill Sans MT"/>
              <a:ea typeface="+mn-ea"/>
            </a:endParaRPr>
          </a:p>
        </p:txBody>
      </p:sp>
      <p:sp>
        <p:nvSpPr>
          <p:cNvPr id="6" name="Title 5">
            <a:extLst>
              <a:ext uri="{FF2B5EF4-FFF2-40B4-BE49-F238E27FC236}">
                <a16:creationId xmlns:a16="http://schemas.microsoft.com/office/drawing/2014/main" id="{AF93540B-FDBF-400C-9C2C-52D856E0E02C}"/>
              </a:ext>
            </a:extLst>
          </p:cNvPr>
          <p:cNvSpPr>
            <a:spLocks noGrp="1"/>
          </p:cNvSpPr>
          <p:nvPr>
            <p:ph type="title"/>
          </p:nvPr>
        </p:nvSpPr>
        <p:spPr>
          <a:xfrm>
            <a:off x="685800" y="1886944"/>
            <a:ext cx="7772400" cy="1200329"/>
          </a:xfrm>
        </p:spPr>
        <p:txBody>
          <a:bodyPr/>
          <a:lstStyle/>
          <a:p>
            <a:r>
              <a:rPr lang="en-US" dirty="0"/>
              <a:t>Country TB Profile and TB Situation Snapshot</a:t>
            </a:r>
            <a:endParaRPr lang="en-US" b="0" dirty="0"/>
          </a:p>
        </p:txBody>
      </p:sp>
    </p:spTree>
    <p:custDataLst>
      <p:tags r:id="rId1"/>
    </p:custDataLst>
    <p:extLst>
      <p:ext uri="{BB962C8B-B14F-4D97-AF65-F5344CB8AC3E}">
        <p14:creationId xmlns:p14="http://schemas.microsoft.com/office/powerpoint/2010/main" val="518855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270" y="61307"/>
            <a:ext cx="8669079" cy="501162"/>
          </a:xfrm>
        </p:spPr>
        <p:txBody>
          <a:bodyPr>
            <a:normAutofit/>
          </a:bodyPr>
          <a:lstStyle/>
          <a:p>
            <a:r>
              <a:rPr lang="en-US" b="1" dirty="0">
                <a:solidFill>
                  <a:schemeClr val="accent5">
                    <a:lumMod val="50000"/>
                  </a:schemeClr>
                </a:solidFill>
              </a:rPr>
              <a:t>Overview of the National TB/Leprosy Strategic Plan (NSP) </a:t>
            </a:r>
          </a:p>
        </p:txBody>
      </p:sp>
      <p:sp>
        <p:nvSpPr>
          <p:cNvPr id="3" name="Content Placeholder 2"/>
          <p:cNvSpPr>
            <a:spLocks noGrp="1"/>
          </p:cNvSpPr>
          <p:nvPr>
            <p:ph idx="1"/>
          </p:nvPr>
        </p:nvSpPr>
        <p:spPr>
          <a:xfrm>
            <a:off x="155944" y="688431"/>
            <a:ext cx="5322505" cy="4066449"/>
          </a:xfrm>
        </p:spPr>
        <p:txBody>
          <a:bodyPr>
            <a:noAutofit/>
          </a:bodyPr>
          <a:lstStyle/>
          <a:p>
            <a:pPr marL="0" indent="0">
              <a:spcAft>
                <a:spcPts val="1200"/>
              </a:spcAft>
              <a:buNone/>
            </a:pPr>
            <a:r>
              <a:rPr lang="en-US" sz="1500" b="1" dirty="0"/>
              <a:t>Vision: </a:t>
            </a:r>
            <a:r>
              <a:rPr lang="en-US" sz="1500" dirty="0"/>
              <a:t>A TB and Leprosy free Malawi</a:t>
            </a:r>
          </a:p>
          <a:p>
            <a:pPr marL="0" indent="0">
              <a:spcAft>
                <a:spcPts val="1200"/>
              </a:spcAft>
              <a:buNone/>
            </a:pPr>
            <a:r>
              <a:rPr lang="en-US" sz="1500" b="1" dirty="0"/>
              <a:t>Mission: </a:t>
            </a:r>
            <a:r>
              <a:rPr lang="en-US" sz="1500" dirty="0"/>
              <a:t>Ensure effective, equitable and accessible TB and Leprosy prevention, diagnosis, treatment and care services in Malawi</a:t>
            </a:r>
          </a:p>
          <a:p>
            <a:pPr marL="0" indent="0">
              <a:buNone/>
            </a:pPr>
            <a:r>
              <a:rPr lang="en-US" sz="1500" b="1" dirty="0"/>
              <a:t>Goals:</a:t>
            </a:r>
          </a:p>
          <a:p>
            <a:r>
              <a:rPr lang="en-US" sz="1500" dirty="0"/>
              <a:t>Reduce TB incidence by </a:t>
            </a:r>
            <a:r>
              <a:rPr lang="en-US" sz="1500" b="1" dirty="0">
                <a:solidFill>
                  <a:schemeClr val="tx2">
                    <a:lumMod val="75000"/>
                  </a:schemeClr>
                </a:solidFill>
              </a:rPr>
              <a:t>50% and mortality by 75% from 2015 to end of 2025.</a:t>
            </a:r>
          </a:p>
          <a:p>
            <a:pPr marL="641747" indent="-257175">
              <a:buFont typeface="Wingdings" panose="05000000000000000000" pitchFamily="2" charset="2"/>
              <a:buChar char="ü"/>
            </a:pPr>
            <a:r>
              <a:rPr lang="en-US" sz="1500" dirty="0"/>
              <a:t>Reduce TB incidence to </a:t>
            </a:r>
            <a:r>
              <a:rPr lang="en-US" sz="1500" b="1" dirty="0"/>
              <a:t>97/100,000</a:t>
            </a:r>
            <a:endParaRPr lang="en-US" sz="1500" b="1" dirty="0">
              <a:highlight>
                <a:srgbClr val="FFFF00"/>
              </a:highlight>
            </a:endParaRPr>
          </a:p>
          <a:p>
            <a:pPr marL="641747" lvl="1" indent="-257175"/>
            <a:r>
              <a:rPr lang="en-US" sz="1500" dirty="0"/>
              <a:t>Reduce TB related mortality of all TB patients to </a:t>
            </a:r>
            <a:r>
              <a:rPr lang="en-US" sz="1500" b="1" dirty="0"/>
              <a:t>18/100,000 </a:t>
            </a:r>
          </a:p>
          <a:p>
            <a:pPr marL="641747" lvl="1" indent="-257175"/>
            <a:r>
              <a:rPr lang="en-US" sz="1500" dirty="0"/>
              <a:t>Zero catastrophic costs due to TB among affected families (i.e. less than 20% of annual household income)</a:t>
            </a:r>
          </a:p>
          <a:p>
            <a:pPr marL="389335" lvl="1" indent="-257175">
              <a:buFont typeface="Wingdings" panose="05000000000000000000" pitchFamily="2" charset="2"/>
              <a:buChar char="§"/>
            </a:pPr>
            <a:r>
              <a:rPr lang="en-US" sz="1500" dirty="0"/>
              <a:t>Eliminate Leprosy in all districts by 2025 (less than 1 case per 10,000 pop.) </a:t>
            </a:r>
          </a:p>
        </p:txBody>
      </p:sp>
      <p:sp>
        <p:nvSpPr>
          <p:cNvPr id="4" name="Date Placeholder 3">
            <a:extLst>
              <a:ext uri="{FF2B5EF4-FFF2-40B4-BE49-F238E27FC236}">
                <a16:creationId xmlns:a16="http://schemas.microsoft.com/office/drawing/2014/main" id="{F773BD44-3E37-B58F-79E7-6232970B4F61}"/>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40E8784A-BD08-EBB3-32D6-E85D5953DAF2}"/>
              </a:ext>
            </a:extLst>
          </p:cNvPr>
          <p:cNvSpPr>
            <a:spLocks noGrp="1"/>
          </p:cNvSpPr>
          <p:nvPr>
            <p:ph type="ftr" sz="quarter" idx="11"/>
          </p:nvPr>
        </p:nvSpPr>
        <p:spPr/>
        <p:txBody>
          <a:bodyPr/>
          <a:lstStyle/>
          <a:p>
            <a:r>
              <a:rPr lang="fr-FR" dirty="0"/>
              <a:t> </a:t>
            </a:r>
            <a:endParaRPr lang="en-US" dirty="0"/>
          </a:p>
        </p:txBody>
      </p:sp>
      <p:sp>
        <p:nvSpPr>
          <p:cNvPr id="6" name="Slide Number Placeholder 5">
            <a:extLst>
              <a:ext uri="{FF2B5EF4-FFF2-40B4-BE49-F238E27FC236}">
                <a16:creationId xmlns:a16="http://schemas.microsoft.com/office/drawing/2014/main" id="{B2CF8810-633F-8DD9-1DFA-3432A468DFBC}"/>
              </a:ext>
            </a:extLst>
          </p:cNvPr>
          <p:cNvSpPr>
            <a:spLocks noGrp="1"/>
          </p:cNvSpPr>
          <p:nvPr>
            <p:ph type="sldNum" sz="quarter" idx="12"/>
          </p:nvPr>
        </p:nvSpPr>
        <p:spPr/>
        <p:txBody>
          <a:bodyPr/>
          <a:lstStyle/>
          <a:p>
            <a:fld id="{1502EC85-821D-46F1-BD6F-A540D5BBA8E0}" type="slidenum">
              <a:rPr lang="en-US" smtClean="0"/>
              <a:t>3</a:t>
            </a:fld>
            <a:endParaRPr lang="en-US"/>
          </a:p>
        </p:txBody>
      </p:sp>
      <p:sp>
        <p:nvSpPr>
          <p:cNvPr id="7" name="Content Placeholder 2"/>
          <p:cNvSpPr txBox="1">
            <a:spLocks/>
          </p:cNvSpPr>
          <p:nvPr/>
        </p:nvSpPr>
        <p:spPr>
          <a:xfrm>
            <a:off x="6213051" y="885695"/>
            <a:ext cx="2718298" cy="3413384"/>
          </a:xfrm>
          <a:prstGeom prst="rect">
            <a:avLst/>
          </a:prstGeom>
          <a:ln w="38100">
            <a:solidFill>
              <a:schemeClr val="tx2">
                <a:lumMod val="60000"/>
                <a:lumOff val="40000"/>
              </a:schemeClr>
            </a:solidFill>
          </a:ln>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1200"/>
              </a:spcAft>
              <a:buNone/>
            </a:pPr>
            <a:r>
              <a:rPr lang="en-US" sz="1500" b="1" dirty="0"/>
              <a:t>Pillars of the NSP:</a:t>
            </a:r>
          </a:p>
          <a:p>
            <a:pPr marL="284163" indent="-284163">
              <a:lnSpc>
                <a:spcPct val="120000"/>
              </a:lnSpc>
              <a:spcBef>
                <a:spcPts val="0"/>
              </a:spcBef>
              <a:spcAft>
                <a:spcPts val="1200"/>
              </a:spcAft>
              <a:buFont typeface="+mj-lt"/>
              <a:buAutoNum type="arabicPeriod"/>
            </a:pPr>
            <a:r>
              <a:rPr lang="en-US" sz="1500" dirty="0"/>
              <a:t>Patient-centered care and prevention</a:t>
            </a:r>
          </a:p>
          <a:p>
            <a:pPr marL="284163" indent="-284163">
              <a:lnSpc>
                <a:spcPct val="120000"/>
              </a:lnSpc>
              <a:spcBef>
                <a:spcPts val="0"/>
              </a:spcBef>
              <a:spcAft>
                <a:spcPts val="1200"/>
              </a:spcAft>
              <a:buFont typeface="+mj-lt"/>
              <a:buAutoNum type="arabicPeriod"/>
            </a:pPr>
            <a:r>
              <a:rPr lang="en-US" sz="1500" dirty="0"/>
              <a:t>TB co-morbidities and key populations</a:t>
            </a:r>
          </a:p>
          <a:p>
            <a:pPr marL="284163" indent="-284163">
              <a:lnSpc>
                <a:spcPct val="120000"/>
              </a:lnSpc>
              <a:spcBef>
                <a:spcPts val="0"/>
              </a:spcBef>
              <a:spcAft>
                <a:spcPts val="1200"/>
              </a:spcAft>
              <a:buFont typeface="+mj-lt"/>
              <a:buAutoNum type="arabicPeriod"/>
            </a:pPr>
            <a:r>
              <a:rPr lang="en-US" sz="1500" dirty="0"/>
              <a:t>Bold policies and supportive systems</a:t>
            </a:r>
          </a:p>
          <a:p>
            <a:pPr marL="284163" indent="-284163">
              <a:lnSpc>
                <a:spcPct val="120000"/>
              </a:lnSpc>
              <a:spcBef>
                <a:spcPts val="0"/>
              </a:spcBef>
              <a:spcAft>
                <a:spcPts val="1200"/>
              </a:spcAft>
              <a:buFont typeface="+mj-lt"/>
              <a:buAutoNum type="arabicPeriod"/>
            </a:pPr>
            <a:r>
              <a:rPr lang="en-US" sz="1500" dirty="0"/>
              <a:t>Program management, M&amp;E, research &amp; innovation</a:t>
            </a:r>
          </a:p>
        </p:txBody>
      </p:sp>
    </p:spTree>
    <p:extLst>
      <p:ext uri="{BB962C8B-B14F-4D97-AF65-F5344CB8AC3E}">
        <p14:creationId xmlns:p14="http://schemas.microsoft.com/office/powerpoint/2010/main" val="944215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F64D8-D082-4FDD-AB8C-6C541A6F383F}"/>
              </a:ext>
            </a:extLst>
          </p:cNvPr>
          <p:cNvSpPr>
            <a:spLocks noGrp="1"/>
          </p:cNvSpPr>
          <p:nvPr>
            <p:ph type="title"/>
          </p:nvPr>
        </p:nvSpPr>
        <p:spPr>
          <a:xfrm>
            <a:off x="568115" y="326328"/>
            <a:ext cx="8186166" cy="455022"/>
          </a:xfrm>
        </p:spPr>
        <p:txBody>
          <a:bodyPr>
            <a:normAutofit fontScale="90000"/>
          </a:bodyPr>
          <a:lstStyle/>
          <a:p>
            <a:r>
              <a:rPr lang="en-US" b="1" dirty="0">
                <a:solidFill>
                  <a:schemeClr val="tx1"/>
                </a:solidFill>
              </a:rPr>
              <a:t>Progress Towards End-TB targets</a:t>
            </a:r>
          </a:p>
        </p:txBody>
      </p:sp>
      <p:sp>
        <p:nvSpPr>
          <p:cNvPr id="4" name="Date Placeholder 3">
            <a:extLst>
              <a:ext uri="{FF2B5EF4-FFF2-40B4-BE49-F238E27FC236}">
                <a16:creationId xmlns:a16="http://schemas.microsoft.com/office/drawing/2014/main" id="{CDA40CA2-DBBF-4DD4-BCED-C0BB0BBA8769}"/>
              </a:ext>
            </a:extLst>
          </p:cNvPr>
          <p:cNvSpPr>
            <a:spLocks noGrp="1"/>
          </p:cNvSpPr>
          <p:nvPr>
            <p:ph type="dt" sz="half" idx="10"/>
          </p:nvPr>
        </p:nvSpPr>
        <p:spPr/>
        <p:txBody>
          <a:bodyPr/>
          <a:lstStyle/>
          <a:p>
            <a:endParaRPr lang="en-GB" dirty="0"/>
          </a:p>
        </p:txBody>
      </p:sp>
      <p:sp>
        <p:nvSpPr>
          <p:cNvPr id="5" name="Footer Placeholder 4">
            <a:extLst>
              <a:ext uri="{FF2B5EF4-FFF2-40B4-BE49-F238E27FC236}">
                <a16:creationId xmlns:a16="http://schemas.microsoft.com/office/drawing/2014/main" id="{428EFF89-9040-4EB1-B8B9-3FC569AC126F}"/>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97B8BD8B-3A03-4D48-81F9-2FE5FFD0ECE2}"/>
              </a:ext>
            </a:extLst>
          </p:cNvPr>
          <p:cNvSpPr>
            <a:spLocks noGrp="1"/>
          </p:cNvSpPr>
          <p:nvPr>
            <p:ph type="sldNum" sz="quarter" idx="12"/>
          </p:nvPr>
        </p:nvSpPr>
        <p:spPr/>
        <p:txBody>
          <a:bodyPr/>
          <a:lstStyle/>
          <a:p>
            <a:fld id="{3C89B79F-4AE6-4900-8A02-7CB19598328F}" type="slidenum">
              <a:rPr lang="en-GB" smtClean="0"/>
              <a:t>4</a:t>
            </a:fld>
            <a:endParaRPr lang="en-GB"/>
          </a:p>
        </p:txBody>
      </p:sp>
      <p:sp>
        <p:nvSpPr>
          <p:cNvPr id="9" name="Rectangle 8">
            <a:extLst>
              <a:ext uri="{FF2B5EF4-FFF2-40B4-BE49-F238E27FC236}">
                <a16:creationId xmlns:a16="http://schemas.microsoft.com/office/drawing/2014/main" id="{6CC77B52-2E0F-425C-AB7F-C6E7878CA672}"/>
              </a:ext>
            </a:extLst>
          </p:cNvPr>
          <p:cNvSpPr/>
          <p:nvPr/>
        </p:nvSpPr>
        <p:spPr>
          <a:xfrm>
            <a:off x="475351" y="3871652"/>
            <a:ext cx="8064350" cy="986795"/>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marL="214313" indent="-214313">
              <a:buFont typeface="Arial" panose="020B0604020202020204" pitchFamily="34" charset="0"/>
              <a:buChar char="•"/>
            </a:pPr>
            <a:r>
              <a:rPr lang="en-US" sz="1500" dirty="0"/>
              <a:t>Incidence rate  declined by 37 % --- anticipated to reach 50% by 2025 </a:t>
            </a:r>
          </a:p>
          <a:p>
            <a:pPr marL="214313" indent="-214313">
              <a:buFont typeface="Arial" panose="020B0604020202020204" pitchFamily="34" charset="0"/>
              <a:buChar char="•"/>
            </a:pPr>
            <a:r>
              <a:rPr lang="en-US" sz="1500" dirty="0"/>
              <a:t>Overall mortality  declined  by 49(</a:t>
            </a:r>
            <a:r>
              <a:rPr lang="en-US" sz="1500" dirty="0" err="1"/>
              <a:t>hiv</a:t>
            </a:r>
            <a:r>
              <a:rPr lang="en-US" sz="1500" dirty="0"/>
              <a:t> negative ) &amp; 54%(HIV positive ) individuals</a:t>
            </a:r>
          </a:p>
          <a:p>
            <a:pPr marL="214313" indent="-214313">
              <a:buFont typeface="Arial" panose="020B0604020202020204" pitchFamily="34" charset="0"/>
              <a:buChar char="•"/>
            </a:pPr>
            <a:r>
              <a:rPr lang="en-US" sz="1500" dirty="0"/>
              <a:t>With the current rate of decline  - Malawi is projected to meet the 2025 milestones. </a:t>
            </a:r>
            <a:endParaRPr lang="en-US" dirty="0"/>
          </a:p>
        </p:txBody>
      </p:sp>
      <p:graphicFrame>
        <p:nvGraphicFramePr>
          <p:cNvPr id="11" name="Content Placeholder 10">
            <a:extLst>
              <a:ext uri="{FF2B5EF4-FFF2-40B4-BE49-F238E27FC236}">
                <a16:creationId xmlns:a16="http://schemas.microsoft.com/office/drawing/2014/main" id="{EDB658B0-9B38-EB59-F02B-DEACC7ACCF93}"/>
              </a:ext>
            </a:extLst>
          </p:cNvPr>
          <p:cNvGraphicFramePr>
            <a:graphicFrameLocks noGrp="1"/>
          </p:cNvGraphicFramePr>
          <p:nvPr>
            <p:ph idx="1"/>
            <p:extLst>
              <p:ext uri="{D42A27DB-BD31-4B8C-83A1-F6EECF244321}">
                <p14:modId xmlns:p14="http://schemas.microsoft.com/office/powerpoint/2010/main" val="3575042766"/>
              </p:ext>
            </p:extLst>
          </p:nvPr>
        </p:nvGraphicFramePr>
        <p:xfrm>
          <a:off x="202301" y="1234848"/>
          <a:ext cx="8337402" cy="2149384"/>
        </p:xfrm>
        <a:graphic>
          <a:graphicData uri="http://schemas.openxmlformats.org/drawingml/2006/table">
            <a:tbl>
              <a:tblPr>
                <a:tableStyleId>{74C1A8A3-306A-4EB7-A6B1-4F7E0EB9C5D6}</a:tableStyleId>
              </a:tblPr>
              <a:tblGrid>
                <a:gridCol w="3035140">
                  <a:extLst>
                    <a:ext uri="{9D8B030D-6E8A-4147-A177-3AD203B41FA5}">
                      <a16:colId xmlns:a16="http://schemas.microsoft.com/office/drawing/2014/main" val="3379800206"/>
                    </a:ext>
                  </a:extLst>
                </a:gridCol>
                <a:gridCol w="696245">
                  <a:extLst>
                    <a:ext uri="{9D8B030D-6E8A-4147-A177-3AD203B41FA5}">
                      <a16:colId xmlns:a16="http://schemas.microsoft.com/office/drawing/2014/main" val="3334203003"/>
                    </a:ext>
                  </a:extLst>
                </a:gridCol>
                <a:gridCol w="696245">
                  <a:extLst>
                    <a:ext uri="{9D8B030D-6E8A-4147-A177-3AD203B41FA5}">
                      <a16:colId xmlns:a16="http://schemas.microsoft.com/office/drawing/2014/main" val="4145055971"/>
                    </a:ext>
                  </a:extLst>
                </a:gridCol>
                <a:gridCol w="696245">
                  <a:extLst>
                    <a:ext uri="{9D8B030D-6E8A-4147-A177-3AD203B41FA5}">
                      <a16:colId xmlns:a16="http://schemas.microsoft.com/office/drawing/2014/main" val="1582394714"/>
                    </a:ext>
                  </a:extLst>
                </a:gridCol>
                <a:gridCol w="1443902">
                  <a:extLst>
                    <a:ext uri="{9D8B030D-6E8A-4147-A177-3AD203B41FA5}">
                      <a16:colId xmlns:a16="http://schemas.microsoft.com/office/drawing/2014/main" val="926552909"/>
                    </a:ext>
                  </a:extLst>
                </a:gridCol>
                <a:gridCol w="1769625">
                  <a:extLst>
                    <a:ext uri="{9D8B030D-6E8A-4147-A177-3AD203B41FA5}">
                      <a16:colId xmlns:a16="http://schemas.microsoft.com/office/drawing/2014/main" val="1718499834"/>
                    </a:ext>
                  </a:extLst>
                </a:gridCol>
              </a:tblGrid>
              <a:tr h="758732">
                <a:tc>
                  <a:txBody>
                    <a:bodyPr/>
                    <a:lstStyle/>
                    <a:p>
                      <a:pPr algn="l" fontAlgn="t"/>
                      <a:r>
                        <a:rPr lang="en-MW" sz="1800" b="0" u="none" strike="noStrike" dirty="0">
                          <a:solidFill>
                            <a:schemeClr val="tx1"/>
                          </a:solidFill>
                          <a:effectLst/>
                        </a:rPr>
                        <a:t> </a:t>
                      </a:r>
                      <a:endParaRPr lang="en-MW" sz="1800" b="0" i="0" u="none" strike="noStrike" dirty="0">
                        <a:solidFill>
                          <a:schemeClr val="tx1"/>
                        </a:solidFill>
                        <a:effectLst/>
                        <a:latin typeface="Arial" panose="020B0604020202020204" pitchFamily="34" charset="0"/>
                      </a:endParaRPr>
                    </a:p>
                  </a:txBody>
                  <a:tcPr marL="4763" marR="4763" marT="4763" marB="0"/>
                </a:tc>
                <a:tc>
                  <a:txBody>
                    <a:bodyPr/>
                    <a:lstStyle/>
                    <a:p>
                      <a:pPr marL="0" indent="169863" algn="l" rtl="0" fontAlgn="ctr"/>
                      <a:r>
                        <a:rPr lang="en-MW" sz="1500" b="1" u="none" strike="noStrike" dirty="0">
                          <a:solidFill>
                            <a:schemeClr val="tx1"/>
                          </a:solidFill>
                          <a:effectLst/>
                        </a:rPr>
                        <a:t>2015</a:t>
                      </a:r>
                      <a:endParaRPr lang="en-MW" sz="1500" b="1" i="0" u="none" strike="noStrike" dirty="0">
                        <a:solidFill>
                          <a:schemeClr val="tx1"/>
                        </a:solidFill>
                        <a:effectLst/>
                        <a:latin typeface="Calibri" panose="020F0502020204030204" pitchFamily="34" charset="0"/>
                      </a:endParaRPr>
                    </a:p>
                  </a:txBody>
                  <a:tcPr marL="4763" marR="4763" marT="4763" marB="0" anchor="ctr"/>
                </a:tc>
                <a:tc>
                  <a:txBody>
                    <a:bodyPr/>
                    <a:lstStyle/>
                    <a:p>
                      <a:pPr marL="0" indent="169863" algn="l" rtl="0" fontAlgn="ctr"/>
                      <a:r>
                        <a:rPr lang="en-MW" sz="1500" b="1" u="none" strike="noStrike" dirty="0">
                          <a:solidFill>
                            <a:schemeClr val="tx1"/>
                          </a:solidFill>
                          <a:effectLst/>
                        </a:rPr>
                        <a:t>2022</a:t>
                      </a:r>
                      <a:endParaRPr lang="en-MW" sz="1500" b="1" i="0" u="none" strike="noStrike" dirty="0">
                        <a:solidFill>
                          <a:schemeClr val="tx1"/>
                        </a:solidFill>
                        <a:effectLst/>
                        <a:latin typeface="Calibri" panose="020F0502020204030204" pitchFamily="34" charset="0"/>
                      </a:endParaRPr>
                    </a:p>
                  </a:txBody>
                  <a:tcPr marL="4763" marR="4763" marT="4763" marB="0" anchor="ctr"/>
                </a:tc>
                <a:tc>
                  <a:txBody>
                    <a:bodyPr/>
                    <a:lstStyle/>
                    <a:p>
                      <a:pPr marL="169863" indent="0" algn="l" rtl="0" fontAlgn="ctr"/>
                      <a:r>
                        <a:rPr lang="en-MW" sz="1500" b="1" u="none" strike="noStrike" dirty="0">
                          <a:solidFill>
                            <a:schemeClr val="tx1"/>
                          </a:solidFill>
                          <a:effectLst/>
                        </a:rPr>
                        <a:t>2022-2015</a:t>
                      </a:r>
                      <a:endParaRPr lang="en-MW" sz="1500" b="1" i="0" u="none" strike="noStrike" dirty="0">
                        <a:solidFill>
                          <a:schemeClr val="tx1"/>
                        </a:solidFill>
                        <a:effectLst/>
                        <a:latin typeface="Calibri" panose="020F0502020204030204" pitchFamily="34" charset="0"/>
                      </a:endParaRPr>
                    </a:p>
                  </a:txBody>
                  <a:tcPr marL="4763" marR="4763" marT="4763" marB="0" anchor="ctr"/>
                </a:tc>
                <a:tc>
                  <a:txBody>
                    <a:bodyPr/>
                    <a:lstStyle/>
                    <a:p>
                      <a:pPr marL="744538" indent="57150" algn="l" rtl="0" fontAlgn="ctr"/>
                      <a:r>
                        <a:rPr lang="en-US" sz="1500" b="1" u="none" strike="noStrike" dirty="0">
                          <a:solidFill>
                            <a:schemeClr val="tx1"/>
                          </a:solidFill>
                          <a:effectLst/>
                        </a:rPr>
                        <a:t>% of change </a:t>
                      </a:r>
                      <a:endParaRPr lang="en-US" sz="1500" b="1" i="0" u="none" strike="noStrike" dirty="0">
                        <a:solidFill>
                          <a:schemeClr val="tx1"/>
                        </a:solidFill>
                        <a:effectLst/>
                        <a:latin typeface="Calibri" panose="020F0502020204030204" pitchFamily="34" charset="0"/>
                      </a:endParaRPr>
                    </a:p>
                  </a:txBody>
                  <a:tcPr marL="4763" marR="4763" marT="4763" marB="0" anchor="ctr"/>
                </a:tc>
                <a:tc>
                  <a:txBody>
                    <a:bodyPr/>
                    <a:lstStyle/>
                    <a:p>
                      <a:pPr marL="744538" indent="-57150" algn="l" rtl="0" fontAlgn="ctr"/>
                      <a:r>
                        <a:rPr lang="en-US" sz="1500" b="1" u="none" strike="noStrike" dirty="0">
                          <a:solidFill>
                            <a:schemeClr val="tx1"/>
                          </a:solidFill>
                          <a:effectLst/>
                        </a:rPr>
                        <a:t>Milestone by 2025</a:t>
                      </a:r>
                      <a:endParaRPr lang="en-US" sz="1500" b="1" i="0" u="none" strike="noStrike" dirty="0">
                        <a:solidFill>
                          <a:schemeClr val="tx1"/>
                        </a:solidFill>
                        <a:effectLst/>
                        <a:latin typeface="Calibri" panose="020F0502020204030204" pitchFamily="34" charset="0"/>
                      </a:endParaRPr>
                    </a:p>
                  </a:txBody>
                  <a:tcPr marL="4763" marR="4763" marT="4763" marB="0" anchor="ctr"/>
                </a:tc>
                <a:extLst>
                  <a:ext uri="{0D108BD9-81ED-4DB2-BD59-A6C34878D82A}">
                    <a16:rowId xmlns:a16="http://schemas.microsoft.com/office/drawing/2014/main" val="879971967"/>
                  </a:ext>
                </a:extLst>
              </a:tr>
              <a:tr h="279083">
                <a:tc>
                  <a:txBody>
                    <a:bodyPr/>
                    <a:lstStyle/>
                    <a:p>
                      <a:pPr algn="l" rtl="0" fontAlgn="ctr"/>
                      <a:r>
                        <a:rPr lang="en-US" sz="1600" b="1" u="none" strike="noStrike" dirty="0">
                          <a:solidFill>
                            <a:srgbClr val="000000"/>
                          </a:solidFill>
                          <a:effectLst/>
                        </a:rPr>
                        <a:t>Incidence TB  per 100,000</a:t>
                      </a:r>
                      <a:endParaRPr lang="en-US" sz="1600" b="1" i="0" u="none" strike="noStrike" dirty="0">
                        <a:solidFill>
                          <a:srgbClr val="000000"/>
                        </a:solidFill>
                        <a:effectLst/>
                        <a:latin typeface="Calibri" panose="020F0502020204030204" pitchFamily="34" charset="0"/>
                      </a:endParaRPr>
                    </a:p>
                  </a:txBody>
                  <a:tcPr marL="4763" marR="4763" marT="4763" marB="0" anchor="ctr"/>
                </a:tc>
                <a:tc>
                  <a:txBody>
                    <a:bodyPr/>
                    <a:lstStyle/>
                    <a:p>
                      <a:pPr algn="r" rtl="0" fontAlgn="ctr"/>
                      <a:r>
                        <a:rPr lang="en-MW" sz="1500" b="0" u="none" strike="noStrike" dirty="0">
                          <a:solidFill>
                            <a:srgbClr val="000000"/>
                          </a:solidFill>
                          <a:effectLst/>
                        </a:rPr>
                        <a:t>197</a:t>
                      </a:r>
                      <a:endParaRPr lang="en-MW" sz="1500" b="0" i="0" u="none" strike="noStrike" dirty="0">
                        <a:solidFill>
                          <a:srgbClr val="000000"/>
                        </a:solidFill>
                        <a:effectLst/>
                        <a:latin typeface="Calibri" panose="020F0502020204030204" pitchFamily="34" charset="0"/>
                      </a:endParaRPr>
                    </a:p>
                  </a:txBody>
                  <a:tcPr marL="4763" marR="4763" marT="4763" marB="0" anchor="ctr"/>
                </a:tc>
                <a:tc>
                  <a:txBody>
                    <a:bodyPr/>
                    <a:lstStyle/>
                    <a:p>
                      <a:pPr algn="r" rtl="0" fontAlgn="ctr"/>
                      <a:r>
                        <a:rPr lang="en-MW" sz="1500" b="0" u="none" strike="noStrike" dirty="0">
                          <a:solidFill>
                            <a:srgbClr val="FF0000"/>
                          </a:solidFill>
                          <a:effectLst/>
                        </a:rPr>
                        <a:t>125</a:t>
                      </a:r>
                      <a:endParaRPr lang="en-MW" sz="1500" b="0" i="0" u="none" strike="noStrike" dirty="0">
                        <a:solidFill>
                          <a:srgbClr val="FF0000"/>
                        </a:solidFill>
                        <a:effectLst/>
                        <a:latin typeface="Calibri" panose="020F0502020204030204" pitchFamily="34" charset="0"/>
                      </a:endParaRPr>
                    </a:p>
                  </a:txBody>
                  <a:tcPr marL="4763" marR="4763" marT="4763" marB="0" anchor="ctr"/>
                </a:tc>
                <a:tc>
                  <a:txBody>
                    <a:bodyPr/>
                    <a:lstStyle/>
                    <a:p>
                      <a:pPr algn="r" rtl="0" fontAlgn="ctr"/>
                      <a:r>
                        <a:rPr lang="en-MW" sz="1500" b="0" u="none" strike="noStrike">
                          <a:solidFill>
                            <a:srgbClr val="FF0000"/>
                          </a:solidFill>
                          <a:effectLst/>
                        </a:rPr>
                        <a:t>-72</a:t>
                      </a:r>
                      <a:endParaRPr lang="en-MW" sz="1500" b="0" i="0" u="none" strike="noStrike">
                        <a:solidFill>
                          <a:srgbClr val="FF0000"/>
                        </a:solidFill>
                        <a:effectLst/>
                        <a:latin typeface="Calibri" panose="020F0502020204030204" pitchFamily="34" charset="0"/>
                      </a:endParaRPr>
                    </a:p>
                  </a:txBody>
                  <a:tcPr marL="4763" marR="4763" marT="4763" marB="0" anchor="ctr"/>
                </a:tc>
                <a:tc>
                  <a:txBody>
                    <a:bodyPr/>
                    <a:lstStyle/>
                    <a:p>
                      <a:pPr algn="r" rtl="0" fontAlgn="ctr"/>
                      <a:r>
                        <a:rPr lang="en-MW" sz="1500" b="1" u="sng" strike="noStrike" dirty="0">
                          <a:solidFill>
                            <a:schemeClr val="tx2">
                              <a:lumMod val="75000"/>
                            </a:schemeClr>
                          </a:solidFill>
                          <a:effectLst/>
                        </a:rPr>
                        <a:t>-37%</a:t>
                      </a:r>
                      <a:endParaRPr lang="en-MW" sz="1500" b="1" i="0" u="sng" strike="noStrike" dirty="0">
                        <a:solidFill>
                          <a:schemeClr val="tx2">
                            <a:lumMod val="75000"/>
                          </a:schemeClr>
                        </a:solidFill>
                        <a:effectLst/>
                        <a:latin typeface="Calibri" panose="020F0502020204030204" pitchFamily="34" charset="0"/>
                      </a:endParaRPr>
                    </a:p>
                  </a:txBody>
                  <a:tcPr marL="4763" marR="4763" marT="4763" marB="0" anchor="ctr"/>
                </a:tc>
                <a:tc>
                  <a:txBody>
                    <a:bodyPr/>
                    <a:lstStyle/>
                    <a:p>
                      <a:pPr algn="r" rtl="0" fontAlgn="ctr"/>
                      <a:r>
                        <a:rPr lang="en-US" sz="1500" b="1" u="none" strike="noStrike" dirty="0">
                          <a:solidFill>
                            <a:schemeClr val="tx2">
                              <a:lumMod val="75000"/>
                            </a:schemeClr>
                          </a:solidFill>
                          <a:effectLst/>
                        </a:rPr>
                        <a:t>50%</a:t>
                      </a:r>
                      <a:endParaRPr lang="en-MW" sz="1500" b="1" i="0" u="none" strike="noStrike" dirty="0">
                        <a:solidFill>
                          <a:schemeClr val="tx2">
                            <a:lumMod val="75000"/>
                          </a:schemeClr>
                        </a:solidFill>
                        <a:effectLst/>
                        <a:latin typeface="Calibri" panose="020F0502020204030204" pitchFamily="34" charset="0"/>
                      </a:endParaRPr>
                    </a:p>
                  </a:txBody>
                  <a:tcPr marL="4763" marR="4763" marT="4763" marB="0" anchor="ctr"/>
                </a:tc>
                <a:extLst>
                  <a:ext uri="{0D108BD9-81ED-4DB2-BD59-A6C34878D82A}">
                    <a16:rowId xmlns:a16="http://schemas.microsoft.com/office/drawing/2014/main" val="821827373"/>
                  </a:ext>
                </a:extLst>
              </a:tr>
              <a:tr h="553403">
                <a:tc>
                  <a:txBody>
                    <a:bodyPr/>
                    <a:lstStyle/>
                    <a:p>
                      <a:pPr algn="l" rtl="0" fontAlgn="ctr"/>
                      <a:r>
                        <a:rPr lang="en-US" sz="1600" b="1" u="none" strike="noStrike" dirty="0">
                          <a:solidFill>
                            <a:srgbClr val="000000"/>
                          </a:solidFill>
                          <a:effectLst/>
                        </a:rPr>
                        <a:t>Incidence </a:t>
                      </a:r>
                      <a:r>
                        <a:rPr lang="en-US" sz="1600" b="1" u="none" strike="noStrike" dirty="0">
                          <a:solidFill>
                            <a:srgbClr val="FF0000"/>
                          </a:solidFill>
                          <a:effectLst/>
                        </a:rPr>
                        <a:t>TB/HIV</a:t>
                      </a:r>
                      <a:r>
                        <a:rPr lang="en-US" sz="1600" b="1" u="none" strike="noStrike" dirty="0">
                          <a:solidFill>
                            <a:srgbClr val="000000"/>
                          </a:solidFill>
                          <a:effectLst/>
                        </a:rPr>
                        <a:t>  per 100,000 </a:t>
                      </a:r>
                      <a:endParaRPr lang="en-US" sz="1600" b="1" i="0" u="none" strike="noStrike" dirty="0">
                        <a:solidFill>
                          <a:srgbClr val="000000"/>
                        </a:solidFill>
                        <a:effectLst/>
                        <a:latin typeface="Calibri" panose="020F0502020204030204" pitchFamily="34" charset="0"/>
                      </a:endParaRPr>
                    </a:p>
                  </a:txBody>
                  <a:tcPr marL="4763" marR="4763" marT="4763" marB="0" anchor="ctr"/>
                </a:tc>
                <a:tc>
                  <a:txBody>
                    <a:bodyPr/>
                    <a:lstStyle/>
                    <a:p>
                      <a:pPr algn="r" rtl="0" fontAlgn="ctr"/>
                      <a:r>
                        <a:rPr lang="en-MW" sz="1500" b="0" u="none" strike="noStrike" dirty="0">
                          <a:solidFill>
                            <a:srgbClr val="000000"/>
                          </a:solidFill>
                          <a:effectLst/>
                        </a:rPr>
                        <a:t>105</a:t>
                      </a:r>
                      <a:endParaRPr lang="en-MW" sz="1500" b="0" i="0" u="none" strike="noStrike" dirty="0">
                        <a:solidFill>
                          <a:srgbClr val="000000"/>
                        </a:solidFill>
                        <a:effectLst/>
                        <a:latin typeface="Calibri" panose="020F0502020204030204" pitchFamily="34" charset="0"/>
                      </a:endParaRPr>
                    </a:p>
                  </a:txBody>
                  <a:tcPr marL="4763" marR="4763" marT="4763" marB="0" anchor="ctr"/>
                </a:tc>
                <a:tc>
                  <a:txBody>
                    <a:bodyPr/>
                    <a:lstStyle/>
                    <a:p>
                      <a:pPr algn="r" rtl="0" fontAlgn="ctr"/>
                      <a:r>
                        <a:rPr lang="en-MW" sz="1500" b="0" u="none" strike="noStrike">
                          <a:solidFill>
                            <a:srgbClr val="FF0000"/>
                          </a:solidFill>
                          <a:effectLst/>
                        </a:rPr>
                        <a:t>61</a:t>
                      </a:r>
                      <a:endParaRPr lang="en-MW" sz="1500" b="0" i="0" u="none" strike="noStrike">
                        <a:solidFill>
                          <a:srgbClr val="FF0000"/>
                        </a:solidFill>
                        <a:effectLst/>
                        <a:latin typeface="Calibri" panose="020F0502020204030204" pitchFamily="34" charset="0"/>
                      </a:endParaRPr>
                    </a:p>
                  </a:txBody>
                  <a:tcPr marL="4763" marR="4763" marT="4763" marB="0" anchor="ctr"/>
                </a:tc>
                <a:tc>
                  <a:txBody>
                    <a:bodyPr/>
                    <a:lstStyle/>
                    <a:p>
                      <a:pPr algn="r" rtl="0" fontAlgn="ctr"/>
                      <a:r>
                        <a:rPr lang="en-MW" sz="1500" b="0" u="none" strike="noStrike" dirty="0">
                          <a:solidFill>
                            <a:srgbClr val="FF0000"/>
                          </a:solidFill>
                          <a:effectLst/>
                        </a:rPr>
                        <a:t>-44</a:t>
                      </a:r>
                      <a:endParaRPr lang="en-MW" sz="1500" b="0" i="0" u="none" strike="noStrike" dirty="0">
                        <a:solidFill>
                          <a:srgbClr val="FF0000"/>
                        </a:solidFill>
                        <a:effectLst/>
                        <a:latin typeface="Calibri" panose="020F0502020204030204" pitchFamily="34" charset="0"/>
                      </a:endParaRPr>
                    </a:p>
                  </a:txBody>
                  <a:tcPr marL="4763" marR="4763" marT="4763" marB="0" anchor="ctr"/>
                </a:tc>
                <a:tc>
                  <a:txBody>
                    <a:bodyPr/>
                    <a:lstStyle/>
                    <a:p>
                      <a:pPr algn="r" rtl="0" fontAlgn="ctr"/>
                      <a:r>
                        <a:rPr lang="en-MW" sz="1500" b="0" u="none" strike="noStrike" dirty="0">
                          <a:solidFill>
                            <a:schemeClr val="tx2">
                              <a:lumMod val="75000"/>
                            </a:schemeClr>
                          </a:solidFill>
                          <a:effectLst/>
                        </a:rPr>
                        <a:t>-42%</a:t>
                      </a:r>
                      <a:endParaRPr lang="en-MW" sz="1500" b="0" i="0" u="none" strike="noStrike" dirty="0">
                        <a:solidFill>
                          <a:schemeClr val="tx2">
                            <a:lumMod val="75000"/>
                          </a:schemeClr>
                        </a:solidFill>
                        <a:effectLst/>
                        <a:latin typeface="Calibri" panose="020F0502020204030204" pitchFamily="34" charset="0"/>
                      </a:endParaRPr>
                    </a:p>
                  </a:txBody>
                  <a:tcPr marL="4763" marR="4763" marT="4763" marB="0" anchor="ctr"/>
                </a:tc>
                <a:tc>
                  <a:txBody>
                    <a:bodyPr/>
                    <a:lstStyle/>
                    <a:p>
                      <a:pPr algn="r" rtl="0" fontAlgn="ctr"/>
                      <a:endParaRPr lang="en-MW" sz="1500" b="0" i="0" u="none" strike="noStrike" dirty="0">
                        <a:solidFill>
                          <a:srgbClr val="FFFFFF"/>
                        </a:solidFill>
                        <a:effectLst/>
                        <a:latin typeface="Calibri" panose="020F0502020204030204" pitchFamily="34" charset="0"/>
                      </a:endParaRPr>
                    </a:p>
                  </a:txBody>
                  <a:tcPr marL="4763" marR="4763" marT="4763" marB="0" anchor="ctr"/>
                </a:tc>
                <a:extLst>
                  <a:ext uri="{0D108BD9-81ED-4DB2-BD59-A6C34878D82A}">
                    <a16:rowId xmlns:a16="http://schemas.microsoft.com/office/drawing/2014/main" val="2137449132"/>
                  </a:ext>
                </a:extLst>
              </a:tr>
              <a:tr h="279083">
                <a:tc>
                  <a:txBody>
                    <a:bodyPr/>
                    <a:lstStyle/>
                    <a:p>
                      <a:pPr algn="l" rtl="0" fontAlgn="ctr"/>
                      <a:r>
                        <a:rPr lang="en-US" sz="1600" b="1" u="none" strike="noStrike" dirty="0">
                          <a:solidFill>
                            <a:srgbClr val="000000"/>
                          </a:solidFill>
                          <a:effectLst/>
                        </a:rPr>
                        <a:t>Mortality hiv negative #</a:t>
                      </a:r>
                      <a:endParaRPr lang="en-US" sz="1600" b="1" i="0" u="none" strike="noStrike" dirty="0">
                        <a:solidFill>
                          <a:srgbClr val="000000"/>
                        </a:solidFill>
                        <a:effectLst/>
                        <a:latin typeface="Calibri" panose="020F0502020204030204" pitchFamily="34" charset="0"/>
                      </a:endParaRPr>
                    </a:p>
                  </a:txBody>
                  <a:tcPr marL="4763" marR="4763" marT="4763" marB="0" anchor="ctr"/>
                </a:tc>
                <a:tc>
                  <a:txBody>
                    <a:bodyPr/>
                    <a:lstStyle/>
                    <a:p>
                      <a:pPr algn="r" rtl="0" fontAlgn="ctr"/>
                      <a:r>
                        <a:rPr lang="en-MW" sz="1500" b="0" u="none" strike="noStrike">
                          <a:solidFill>
                            <a:srgbClr val="000000"/>
                          </a:solidFill>
                          <a:effectLst/>
                        </a:rPr>
                        <a:t>3700</a:t>
                      </a:r>
                      <a:endParaRPr lang="en-MW" sz="1500" b="0" i="0" u="none" strike="noStrike">
                        <a:solidFill>
                          <a:srgbClr val="000000"/>
                        </a:solidFill>
                        <a:effectLst/>
                        <a:latin typeface="Calibri" panose="020F0502020204030204" pitchFamily="34" charset="0"/>
                      </a:endParaRPr>
                    </a:p>
                  </a:txBody>
                  <a:tcPr marL="4763" marR="4763" marT="4763" marB="0" anchor="ctr"/>
                </a:tc>
                <a:tc>
                  <a:txBody>
                    <a:bodyPr/>
                    <a:lstStyle/>
                    <a:p>
                      <a:pPr algn="r" fontAlgn="b"/>
                      <a:r>
                        <a:rPr lang="en-MW" sz="1500" b="0" u="none" strike="noStrike">
                          <a:solidFill>
                            <a:srgbClr val="000000"/>
                          </a:solidFill>
                          <a:effectLst/>
                        </a:rPr>
                        <a:t>1900</a:t>
                      </a:r>
                      <a:endParaRPr lang="en-MW" sz="1500" b="0" i="0" u="none" strike="noStrike">
                        <a:solidFill>
                          <a:srgbClr val="000000"/>
                        </a:solidFill>
                        <a:effectLst/>
                        <a:latin typeface="Calibri" panose="020F0502020204030204" pitchFamily="34" charset="0"/>
                      </a:endParaRPr>
                    </a:p>
                  </a:txBody>
                  <a:tcPr marL="4763" marR="4763" marT="4763" marB="0" anchor="b"/>
                </a:tc>
                <a:tc>
                  <a:txBody>
                    <a:bodyPr/>
                    <a:lstStyle/>
                    <a:p>
                      <a:pPr algn="r" rtl="0" fontAlgn="ctr"/>
                      <a:r>
                        <a:rPr lang="en-MW" sz="1500" b="0" u="none" strike="noStrike">
                          <a:solidFill>
                            <a:srgbClr val="FF0000"/>
                          </a:solidFill>
                          <a:effectLst/>
                        </a:rPr>
                        <a:t>-1800</a:t>
                      </a:r>
                      <a:endParaRPr lang="en-MW" sz="1500" b="0" i="0" u="none" strike="noStrike">
                        <a:solidFill>
                          <a:srgbClr val="FF0000"/>
                        </a:solidFill>
                        <a:effectLst/>
                        <a:latin typeface="Calibri" panose="020F0502020204030204" pitchFamily="34" charset="0"/>
                      </a:endParaRPr>
                    </a:p>
                  </a:txBody>
                  <a:tcPr marL="4763" marR="4763" marT="4763" marB="0" anchor="ctr"/>
                </a:tc>
                <a:tc>
                  <a:txBody>
                    <a:bodyPr/>
                    <a:lstStyle/>
                    <a:p>
                      <a:pPr algn="r" rtl="0" fontAlgn="ctr"/>
                      <a:r>
                        <a:rPr lang="en-MW" sz="1500" b="1" u="sng" strike="noStrike" dirty="0">
                          <a:solidFill>
                            <a:schemeClr val="tx2">
                              <a:lumMod val="75000"/>
                            </a:schemeClr>
                          </a:solidFill>
                          <a:effectLst/>
                        </a:rPr>
                        <a:t>-49%</a:t>
                      </a:r>
                      <a:endParaRPr lang="en-MW" sz="1500" b="1" i="0" u="sng" strike="noStrike" dirty="0">
                        <a:solidFill>
                          <a:schemeClr val="tx2">
                            <a:lumMod val="75000"/>
                          </a:schemeClr>
                        </a:solidFill>
                        <a:effectLst/>
                        <a:latin typeface="Calibri" panose="020F0502020204030204" pitchFamily="34" charset="0"/>
                      </a:endParaRPr>
                    </a:p>
                  </a:txBody>
                  <a:tcPr marL="4763" marR="4763" marT="4763" marB="0" anchor="ctr"/>
                </a:tc>
                <a:tc>
                  <a:txBody>
                    <a:bodyPr/>
                    <a:lstStyle/>
                    <a:p>
                      <a:pPr algn="r" rtl="0" fontAlgn="ctr"/>
                      <a:r>
                        <a:rPr lang="en-US" sz="1500" b="1" u="none" strike="noStrike" dirty="0">
                          <a:solidFill>
                            <a:schemeClr val="tx2">
                              <a:lumMod val="75000"/>
                            </a:schemeClr>
                          </a:solidFill>
                          <a:effectLst/>
                        </a:rPr>
                        <a:t>75%</a:t>
                      </a:r>
                      <a:endParaRPr lang="en-MW" sz="1500" b="1" i="0" u="none" strike="noStrike" dirty="0">
                        <a:solidFill>
                          <a:schemeClr val="tx2">
                            <a:lumMod val="75000"/>
                          </a:schemeClr>
                        </a:solidFill>
                        <a:effectLst/>
                        <a:latin typeface="Calibri" panose="020F0502020204030204" pitchFamily="34" charset="0"/>
                      </a:endParaRPr>
                    </a:p>
                  </a:txBody>
                  <a:tcPr marL="4763" marR="4763" marT="4763" marB="0" anchor="ctr"/>
                </a:tc>
                <a:extLst>
                  <a:ext uri="{0D108BD9-81ED-4DB2-BD59-A6C34878D82A}">
                    <a16:rowId xmlns:a16="http://schemas.microsoft.com/office/drawing/2014/main" val="3929032501"/>
                  </a:ext>
                </a:extLst>
              </a:tr>
              <a:tr h="279083">
                <a:tc>
                  <a:txBody>
                    <a:bodyPr/>
                    <a:lstStyle/>
                    <a:p>
                      <a:pPr algn="l" rtl="0" fontAlgn="ctr"/>
                      <a:r>
                        <a:rPr lang="en-US" sz="1600" b="1" u="none" strike="noStrike" dirty="0">
                          <a:solidFill>
                            <a:srgbClr val="000000"/>
                          </a:solidFill>
                          <a:effectLst/>
                        </a:rPr>
                        <a:t>mortality HIV pos # </a:t>
                      </a:r>
                      <a:endParaRPr lang="en-US" sz="1600" b="1" i="0" u="none" strike="noStrike" dirty="0">
                        <a:solidFill>
                          <a:srgbClr val="000000"/>
                        </a:solidFill>
                        <a:effectLst/>
                        <a:latin typeface="Calibri" panose="020F0502020204030204" pitchFamily="34" charset="0"/>
                      </a:endParaRPr>
                    </a:p>
                  </a:txBody>
                  <a:tcPr marL="4763" marR="4763" marT="4763" marB="0" anchor="ctr"/>
                </a:tc>
                <a:tc>
                  <a:txBody>
                    <a:bodyPr/>
                    <a:lstStyle/>
                    <a:p>
                      <a:pPr algn="r" rtl="0" fontAlgn="ctr"/>
                      <a:r>
                        <a:rPr lang="en-MW" sz="1500" b="0" u="none" strike="noStrike">
                          <a:solidFill>
                            <a:srgbClr val="000000"/>
                          </a:solidFill>
                          <a:effectLst/>
                        </a:rPr>
                        <a:t>7800</a:t>
                      </a:r>
                      <a:endParaRPr lang="en-MW" sz="1500" b="0" i="0" u="none" strike="noStrike">
                        <a:solidFill>
                          <a:srgbClr val="000000"/>
                        </a:solidFill>
                        <a:effectLst/>
                        <a:latin typeface="Calibri" panose="020F0502020204030204" pitchFamily="34" charset="0"/>
                      </a:endParaRPr>
                    </a:p>
                  </a:txBody>
                  <a:tcPr marL="4763" marR="4763" marT="4763" marB="0" anchor="ctr"/>
                </a:tc>
                <a:tc>
                  <a:txBody>
                    <a:bodyPr/>
                    <a:lstStyle/>
                    <a:p>
                      <a:pPr algn="r" fontAlgn="b"/>
                      <a:r>
                        <a:rPr lang="en-MW" sz="1500" b="0" u="none" strike="noStrike">
                          <a:solidFill>
                            <a:srgbClr val="000000"/>
                          </a:solidFill>
                          <a:effectLst/>
                        </a:rPr>
                        <a:t>3600</a:t>
                      </a:r>
                      <a:endParaRPr lang="en-MW" sz="1500" b="0" i="0" u="none" strike="noStrike">
                        <a:solidFill>
                          <a:srgbClr val="000000"/>
                        </a:solidFill>
                        <a:effectLst/>
                        <a:latin typeface="Calibri" panose="020F0502020204030204" pitchFamily="34" charset="0"/>
                      </a:endParaRPr>
                    </a:p>
                  </a:txBody>
                  <a:tcPr marL="4763" marR="4763" marT="4763" marB="0" anchor="b"/>
                </a:tc>
                <a:tc>
                  <a:txBody>
                    <a:bodyPr/>
                    <a:lstStyle/>
                    <a:p>
                      <a:pPr algn="r" rtl="0" fontAlgn="ctr"/>
                      <a:r>
                        <a:rPr lang="en-MW" sz="1500" b="0" u="none" strike="noStrike">
                          <a:solidFill>
                            <a:srgbClr val="FF0000"/>
                          </a:solidFill>
                          <a:effectLst/>
                        </a:rPr>
                        <a:t>-4200</a:t>
                      </a:r>
                      <a:endParaRPr lang="en-MW" sz="1500" b="0" i="0" u="none" strike="noStrike">
                        <a:solidFill>
                          <a:srgbClr val="FF0000"/>
                        </a:solidFill>
                        <a:effectLst/>
                        <a:latin typeface="Calibri" panose="020F0502020204030204" pitchFamily="34" charset="0"/>
                      </a:endParaRPr>
                    </a:p>
                  </a:txBody>
                  <a:tcPr marL="4763" marR="4763" marT="4763" marB="0" anchor="ctr"/>
                </a:tc>
                <a:tc>
                  <a:txBody>
                    <a:bodyPr/>
                    <a:lstStyle/>
                    <a:p>
                      <a:pPr algn="r" rtl="0" fontAlgn="ctr"/>
                      <a:r>
                        <a:rPr lang="en-MW" sz="1500" b="1" u="sng" strike="noStrike" dirty="0">
                          <a:solidFill>
                            <a:schemeClr val="tx2">
                              <a:lumMod val="75000"/>
                            </a:schemeClr>
                          </a:solidFill>
                          <a:effectLst/>
                        </a:rPr>
                        <a:t>-54%</a:t>
                      </a:r>
                      <a:endParaRPr lang="en-MW" sz="1500" b="1" i="0" u="sng" strike="noStrike" dirty="0">
                        <a:solidFill>
                          <a:schemeClr val="tx2">
                            <a:lumMod val="75000"/>
                          </a:schemeClr>
                        </a:solidFill>
                        <a:effectLst/>
                        <a:latin typeface="Calibri" panose="020F0502020204030204" pitchFamily="34" charset="0"/>
                      </a:endParaRPr>
                    </a:p>
                  </a:txBody>
                  <a:tcPr marL="4763" marR="4763" marT="4763" marB="0" anchor="ctr"/>
                </a:tc>
                <a:tc>
                  <a:txBody>
                    <a:bodyPr/>
                    <a:lstStyle/>
                    <a:p>
                      <a:pPr algn="r" rtl="0" fontAlgn="ctr"/>
                      <a:r>
                        <a:rPr lang="en-US" sz="1500" b="1" u="none" strike="noStrike" dirty="0">
                          <a:solidFill>
                            <a:schemeClr val="tx2">
                              <a:lumMod val="75000"/>
                            </a:schemeClr>
                          </a:solidFill>
                          <a:effectLst/>
                        </a:rPr>
                        <a:t>75%</a:t>
                      </a:r>
                      <a:endParaRPr lang="en-MW" sz="1500" b="1" i="0" u="none" strike="noStrike" dirty="0">
                        <a:solidFill>
                          <a:schemeClr val="tx2">
                            <a:lumMod val="75000"/>
                          </a:schemeClr>
                        </a:solidFill>
                        <a:effectLst/>
                        <a:latin typeface="Calibri" panose="020F0502020204030204" pitchFamily="34" charset="0"/>
                      </a:endParaRPr>
                    </a:p>
                  </a:txBody>
                  <a:tcPr marL="4763" marR="4763" marT="4763" marB="0" anchor="ctr"/>
                </a:tc>
                <a:extLst>
                  <a:ext uri="{0D108BD9-81ED-4DB2-BD59-A6C34878D82A}">
                    <a16:rowId xmlns:a16="http://schemas.microsoft.com/office/drawing/2014/main" val="3812960454"/>
                  </a:ext>
                </a:extLst>
              </a:tr>
            </a:tbl>
          </a:graphicData>
        </a:graphic>
      </p:graphicFrame>
    </p:spTree>
    <p:extLst>
      <p:ext uri="{BB962C8B-B14F-4D97-AF65-F5344CB8AC3E}">
        <p14:creationId xmlns:p14="http://schemas.microsoft.com/office/powerpoint/2010/main" val="498874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Trend in TB incidence with case  notification rate ,Estimated TB mortality rate by patient group ,Incidence of TB &amp; TB /HIV malawi  ,columnChart. Please refer to the notes on this slide for details">
            <a:hlinkClick r:id="rId3"/>
          </p:cNvPr>
          <p:cNvPicPr>
            <a:picLocks noChangeAspect="1"/>
          </p:cNvPicPr>
          <p:nvPr/>
        </p:nvPicPr>
        <p:blipFill>
          <a:blip r:embed="rId4"/>
          <a:stretch>
            <a:fillRect/>
          </a:stretch>
        </p:blipFill>
        <p:spPr>
          <a:xfrm>
            <a:off x="57150" y="20637"/>
            <a:ext cx="9015413" cy="5143500"/>
          </a:xfrm>
          <a:prstGeom prst="rect">
            <a:avLst/>
          </a:prstGeom>
          <a:noFill/>
        </p:spPr>
      </p:pic>
      <p:sp>
        <p:nvSpPr>
          <p:cNvPr id="4" name="Title" hidden="1"/>
          <p:cNvSpPr>
            <a:spLocks noGrp="1"/>
          </p:cNvSpPr>
          <p:nvPr>
            <p:ph type="title"/>
          </p:nvPr>
        </p:nvSpPr>
        <p:spPr>
          <a:xfrm>
            <a:off x="629841" y="1093768"/>
            <a:ext cx="2949178" cy="461665"/>
          </a:xfrm>
        </p:spPr>
        <p:txBody>
          <a:bodyPr/>
          <a:lstStyle/>
          <a:p>
            <a:r>
              <a:t>Page 2</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BFEFB3-7B81-4CA5-80DE-360FE53D77D6}"/>
              </a:ext>
            </a:extLst>
          </p:cNvPr>
          <p:cNvSpPr>
            <a:spLocks noGrp="1"/>
          </p:cNvSpPr>
          <p:nvPr>
            <p:ph type="sldNum" sz="quarter" idx="10"/>
          </p:nvPr>
        </p:nvSpPr>
        <p:spPr>
          <a:xfrm>
            <a:off x="6858000" y="4933030"/>
            <a:ext cx="2133600" cy="215444"/>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2782948-4DBE-204D-AB9E-B65E067054AE}" type="slidenum">
              <a:rPr kumimoji="0" lang="en-US" sz="800" b="0" i="0" u="none" strike="noStrike" kern="1200" cap="none" spc="0" normalizeH="0" baseline="0" noProof="0" smtClean="0">
                <a:ln>
                  <a:noFill/>
                </a:ln>
                <a:solidFill>
                  <a:prstClr val="white"/>
                </a:solidFill>
                <a:effectLst/>
                <a:uLnTx/>
                <a:uFillTx/>
                <a:latin typeface="Gill Sans MT"/>
                <a:ea typeface="+mn-ea"/>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800" b="0" i="0" u="none" strike="noStrike" kern="1200" cap="none" spc="0" normalizeH="0" baseline="0" noProof="0">
              <a:ln>
                <a:noFill/>
              </a:ln>
              <a:solidFill>
                <a:prstClr val="white"/>
              </a:solidFill>
              <a:effectLst/>
              <a:uLnTx/>
              <a:uFillTx/>
              <a:latin typeface="Gill Sans MT"/>
              <a:ea typeface="+mn-ea"/>
            </a:endParaRPr>
          </a:p>
        </p:txBody>
      </p:sp>
      <p:sp>
        <p:nvSpPr>
          <p:cNvPr id="6" name="Title 5">
            <a:extLst>
              <a:ext uri="{FF2B5EF4-FFF2-40B4-BE49-F238E27FC236}">
                <a16:creationId xmlns:a16="http://schemas.microsoft.com/office/drawing/2014/main" id="{AF93540B-FDBF-400C-9C2C-52D856E0E02C}"/>
              </a:ext>
            </a:extLst>
          </p:cNvPr>
          <p:cNvSpPr>
            <a:spLocks noGrp="1"/>
          </p:cNvSpPr>
          <p:nvPr>
            <p:ph type="title"/>
          </p:nvPr>
        </p:nvSpPr>
        <p:spPr>
          <a:xfrm>
            <a:off x="814646" y="1848107"/>
            <a:ext cx="7643553" cy="1754326"/>
          </a:xfrm>
        </p:spPr>
        <p:txBody>
          <a:bodyPr/>
          <a:lstStyle/>
          <a:p>
            <a:r>
              <a:rPr lang="en-US" dirty="0"/>
              <a:t>Data-Driven Strategies: </a:t>
            </a:r>
            <a:br>
              <a:rPr lang="en-US" dirty="0"/>
            </a:br>
            <a:r>
              <a:rPr lang="en-US" b="0" dirty="0"/>
              <a:t>Update on national TB M&amp;E, surveillance, and data use</a:t>
            </a:r>
          </a:p>
        </p:txBody>
      </p:sp>
    </p:spTree>
    <p:custDataLst>
      <p:tags r:id="rId1"/>
    </p:custDataLst>
    <p:extLst>
      <p:ext uri="{BB962C8B-B14F-4D97-AF65-F5344CB8AC3E}">
        <p14:creationId xmlns:p14="http://schemas.microsoft.com/office/powerpoint/2010/main" val="2927810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F0F6473-32D0-41E2-9B58-FCA07009D401}"/>
              </a:ext>
            </a:extLst>
          </p:cNvPr>
          <p:cNvSpPr>
            <a:spLocks noGrp="1"/>
          </p:cNvSpPr>
          <p:nvPr>
            <p:ph type="sldNum" sz="quarter" idx="4"/>
          </p:nvPr>
        </p:nvSpPr>
        <p:spPr/>
        <p:txBody>
          <a:bodyPr/>
          <a:lstStyle/>
          <a:p>
            <a:fld id="{42782948-4DBE-204D-AB9E-B65E067054AE}" type="slidenum">
              <a:rPr lang="en-US" smtClean="0"/>
              <a:pPr/>
              <a:t>7</a:t>
            </a:fld>
            <a:endParaRPr lang="en-US"/>
          </a:p>
        </p:txBody>
      </p:sp>
      <p:sp>
        <p:nvSpPr>
          <p:cNvPr id="4" name="Title 3">
            <a:extLst>
              <a:ext uri="{FF2B5EF4-FFF2-40B4-BE49-F238E27FC236}">
                <a16:creationId xmlns:a16="http://schemas.microsoft.com/office/drawing/2014/main" id="{0F228123-8755-47D2-A7A1-582B8F2862F4}"/>
              </a:ext>
            </a:extLst>
          </p:cNvPr>
          <p:cNvSpPr>
            <a:spLocks noGrp="1"/>
          </p:cNvSpPr>
          <p:nvPr>
            <p:ph type="title"/>
          </p:nvPr>
        </p:nvSpPr>
        <p:spPr/>
        <p:txBody>
          <a:bodyPr/>
          <a:lstStyle/>
          <a:p>
            <a:r>
              <a:rPr lang="en-US" dirty="0">
                <a:solidFill>
                  <a:schemeClr val="tx2"/>
                </a:solidFill>
              </a:rPr>
              <a:t>M&amp;E Systems </a:t>
            </a:r>
          </a:p>
        </p:txBody>
      </p:sp>
      <p:sp>
        <p:nvSpPr>
          <p:cNvPr id="7" name="Content Placeholder 2">
            <a:extLst>
              <a:ext uri="{FF2B5EF4-FFF2-40B4-BE49-F238E27FC236}">
                <a16:creationId xmlns:a16="http://schemas.microsoft.com/office/drawing/2014/main" id="{5772B2E1-7A98-1E47-5AFD-30FF29D63DEB}"/>
              </a:ext>
            </a:extLst>
          </p:cNvPr>
          <p:cNvSpPr>
            <a:spLocks noGrp="1"/>
          </p:cNvSpPr>
          <p:nvPr>
            <p:ph idx="1"/>
          </p:nvPr>
        </p:nvSpPr>
        <p:spPr>
          <a:xfrm>
            <a:off x="346075" y="580445"/>
            <a:ext cx="7772400" cy="4150581"/>
          </a:xfrm>
        </p:spPr>
        <p:txBody>
          <a:bodyPr>
            <a:normAutofit fontScale="92500" lnSpcReduction="10000"/>
          </a:bodyPr>
          <a:lstStyle/>
          <a:p>
            <a:r>
              <a:rPr lang="en-US" sz="2200" dirty="0">
                <a:solidFill>
                  <a:srgbClr val="FF0000"/>
                </a:solidFill>
              </a:rPr>
              <a:t>Standardized guideline and tools</a:t>
            </a:r>
          </a:p>
          <a:p>
            <a:pPr lvl="1">
              <a:spcAft>
                <a:spcPts val="600"/>
              </a:spcAft>
              <a:buFont typeface="Wingdings" panose="05000000000000000000" pitchFamily="2" charset="2"/>
              <a:buChar char="ü"/>
            </a:pPr>
            <a:r>
              <a:rPr lang="en-US" sz="1900" dirty="0"/>
              <a:t>National guidelines: </a:t>
            </a:r>
            <a:r>
              <a:rPr lang="en-US" sz="1700" dirty="0"/>
              <a:t> Adopts international indicator definition for TB </a:t>
            </a:r>
          </a:p>
          <a:p>
            <a:pPr lvl="1">
              <a:buFont typeface="Wingdings" panose="05000000000000000000" pitchFamily="2" charset="2"/>
              <a:buChar char="ü"/>
            </a:pPr>
            <a:r>
              <a:rPr lang="en-US" sz="1700" dirty="0"/>
              <a:t>M&amp;E plan costed with indicator reference sheet </a:t>
            </a:r>
          </a:p>
          <a:p>
            <a:pPr lvl="1">
              <a:buFont typeface="Wingdings" panose="05000000000000000000" pitchFamily="2" charset="2"/>
              <a:buChar char="ü"/>
            </a:pPr>
            <a:r>
              <a:rPr lang="en-US" sz="1700" dirty="0"/>
              <a:t>Use standard SOPs </a:t>
            </a:r>
          </a:p>
          <a:p>
            <a:pPr lvl="1">
              <a:buFont typeface="Wingdings" panose="05000000000000000000" pitchFamily="2" charset="2"/>
              <a:buChar char="ü"/>
            </a:pPr>
            <a:r>
              <a:rPr lang="en-US" sz="1700" dirty="0"/>
              <a:t>Training packages </a:t>
            </a:r>
          </a:p>
          <a:p>
            <a:r>
              <a:rPr lang="en-US" sz="2200" dirty="0">
                <a:solidFill>
                  <a:srgbClr val="FF0000"/>
                </a:solidFill>
              </a:rPr>
              <a:t>Data management</a:t>
            </a:r>
          </a:p>
          <a:p>
            <a:pPr lvl="1">
              <a:buFont typeface="Wingdings" panose="05000000000000000000" pitchFamily="2" charset="2"/>
              <a:buChar char="ü"/>
            </a:pPr>
            <a:r>
              <a:rPr lang="en-US" sz="1700" dirty="0"/>
              <a:t>Mainly paper based </a:t>
            </a:r>
          </a:p>
          <a:p>
            <a:pPr lvl="1">
              <a:buFont typeface="Wingdings" panose="05000000000000000000" pitchFamily="2" charset="2"/>
              <a:buChar char="ü"/>
            </a:pPr>
            <a:r>
              <a:rPr lang="en-US" sz="1700" dirty="0"/>
              <a:t>DHIS 2 :  all  modules </a:t>
            </a:r>
          </a:p>
          <a:p>
            <a:pPr lvl="1">
              <a:buFont typeface="Wingdings" panose="05000000000000000000" pitchFamily="2" charset="2"/>
              <a:buChar char="ü"/>
            </a:pPr>
            <a:r>
              <a:rPr lang="en-US" sz="1700" dirty="0"/>
              <a:t>SMS technology : Gx alert </a:t>
            </a:r>
          </a:p>
          <a:p>
            <a:pPr lvl="1">
              <a:buFont typeface="Wingdings" panose="05000000000000000000" pitchFamily="2" charset="2"/>
              <a:buChar char="ü"/>
            </a:pPr>
            <a:r>
              <a:rPr lang="en-US" sz="1700" dirty="0"/>
              <a:t>E health – cascade presumptive TB ---to diagnosis in 55 facilities</a:t>
            </a:r>
          </a:p>
          <a:p>
            <a:pPr lvl="1">
              <a:buFont typeface="Wingdings" panose="05000000000000000000" pitchFamily="2" charset="2"/>
              <a:buChar char="ü"/>
            </a:pPr>
            <a:r>
              <a:rPr lang="en-US" sz="1700" dirty="0"/>
              <a:t>EMR- implemented in 30 high volume health factifies</a:t>
            </a:r>
          </a:p>
          <a:p>
            <a:pPr lvl="1">
              <a:buFont typeface="Wingdings" panose="05000000000000000000" pitchFamily="2" charset="2"/>
              <a:buChar char="ü"/>
            </a:pPr>
            <a:r>
              <a:rPr lang="en-US" sz="1700" dirty="0">
                <a:solidFill>
                  <a:srgbClr val="FF0000"/>
                </a:solidFill>
              </a:rPr>
              <a:t>Scan form : to be introduced in selected TB registers</a:t>
            </a:r>
            <a:endParaRPr lang="en-US" sz="1700" u="sng" dirty="0"/>
          </a:p>
          <a:p>
            <a:endParaRPr lang="en-US" dirty="0"/>
          </a:p>
        </p:txBody>
      </p:sp>
    </p:spTree>
    <p:custDataLst>
      <p:tags r:id="rId1"/>
    </p:custDataLst>
    <p:extLst>
      <p:ext uri="{BB962C8B-B14F-4D97-AF65-F5344CB8AC3E}">
        <p14:creationId xmlns:p14="http://schemas.microsoft.com/office/powerpoint/2010/main" val="1378853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F0F6473-32D0-41E2-9B58-FCA07009D401}"/>
              </a:ext>
            </a:extLst>
          </p:cNvPr>
          <p:cNvSpPr>
            <a:spLocks noGrp="1"/>
          </p:cNvSpPr>
          <p:nvPr>
            <p:ph type="sldNum" sz="quarter" idx="4"/>
          </p:nvPr>
        </p:nvSpPr>
        <p:spPr/>
        <p:txBody>
          <a:bodyPr/>
          <a:lstStyle/>
          <a:p>
            <a:fld id="{42782948-4DBE-204D-AB9E-B65E067054AE}" type="slidenum">
              <a:rPr lang="en-US" smtClean="0"/>
              <a:pPr/>
              <a:t>8</a:t>
            </a:fld>
            <a:endParaRPr lang="en-US"/>
          </a:p>
        </p:txBody>
      </p:sp>
      <p:sp>
        <p:nvSpPr>
          <p:cNvPr id="4" name="Title 3">
            <a:extLst>
              <a:ext uri="{FF2B5EF4-FFF2-40B4-BE49-F238E27FC236}">
                <a16:creationId xmlns:a16="http://schemas.microsoft.com/office/drawing/2014/main" id="{0F228123-8755-47D2-A7A1-582B8F2862F4}"/>
              </a:ext>
            </a:extLst>
          </p:cNvPr>
          <p:cNvSpPr>
            <a:spLocks noGrp="1"/>
          </p:cNvSpPr>
          <p:nvPr>
            <p:ph type="title"/>
          </p:nvPr>
        </p:nvSpPr>
        <p:spPr/>
        <p:txBody>
          <a:bodyPr/>
          <a:lstStyle/>
          <a:p>
            <a:r>
              <a:rPr lang="en-US" dirty="0">
                <a:solidFill>
                  <a:schemeClr val="tx2"/>
                </a:solidFill>
              </a:rPr>
              <a:t>M&amp;E Systems </a:t>
            </a:r>
          </a:p>
        </p:txBody>
      </p:sp>
      <p:sp>
        <p:nvSpPr>
          <p:cNvPr id="7" name="Content Placeholder 2">
            <a:extLst>
              <a:ext uri="{FF2B5EF4-FFF2-40B4-BE49-F238E27FC236}">
                <a16:creationId xmlns:a16="http://schemas.microsoft.com/office/drawing/2014/main" id="{5772B2E1-7A98-1E47-5AFD-30FF29D63DEB}"/>
              </a:ext>
            </a:extLst>
          </p:cNvPr>
          <p:cNvSpPr>
            <a:spLocks noGrp="1"/>
          </p:cNvSpPr>
          <p:nvPr>
            <p:ph idx="1"/>
          </p:nvPr>
        </p:nvSpPr>
        <p:spPr>
          <a:xfrm>
            <a:off x="346075" y="580445"/>
            <a:ext cx="7772400" cy="4150581"/>
          </a:xfrm>
        </p:spPr>
        <p:txBody>
          <a:bodyPr>
            <a:normAutofit lnSpcReduction="10000"/>
          </a:bodyPr>
          <a:lstStyle/>
          <a:p>
            <a:r>
              <a:rPr lang="en-US" sz="2200" dirty="0">
                <a:solidFill>
                  <a:srgbClr val="FF0000"/>
                </a:solidFill>
              </a:rPr>
              <a:t>TB/HV supervision </a:t>
            </a:r>
          </a:p>
          <a:p>
            <a:pPr lvl="1">
              <a:spcAft>
                <a:spcPts val="600"/>
              </a:spcAft>
              <a:buFont typeface="Wingdings" panose="05000000000000000000" pitchFamily="2" charset="2"/>
              <a:buChar char="ü"/>
            </a:pPr>
            <a:r>
              <a:rPr lang="en-US" sz="1900" dirty="0"/>
              <a:t>SOP – for supervision </a:t>
            </a:r>
          </a:p>
          <a:p>
            <a:pPr lvl="1">
              <a:spcAft>
                <a:spcPts val="600"/>
              </a:spcAft>
              <a:buFont typeface="Wingdings" panose="05000000000000000000" pitchFamily="2" charset="2"/>
              <a:buChar char="ü"/>
            </a:pPr>
            <a:r>
              <a:rPr lang="en-US" sz="1900" dirty="0"/>
              <a:t>SOP data management </a:t>
            </a:r>
          </a:p>
          <a:p>
            <a:pPr lvl="1">
              <a:spcAft>
                <a:spcPts val="600"/>
              </a:spcAft>
              <a:buFont typeface="Wingdings" panose="05000000000000000000" pitchFamily="2" charset="2"/>
              <a:buChar char="ü"/>
            </a:pPr>
            <a:r>
              <a:rPr lang="en-US" sz="1900" dirty="0"/>
              <a:t>Data analysis –syntax </a:t>
            </a:r>
          </a:p>
          <a:p>
            <a:pPr lvl="1">
              <a:spcAft>
                <a:spcPts val="600"/>
              </a:spcAft>
              <a:buFont typeface="Wingdings" panose="05000000000000000000" pitchFamily="2" charset="2"/>
              <a:buChar char="ü"/>
            </a:pPr>
            <a:r>
              <a:rPr lang="en-US" sz="1900" dirty="0"/>
              <a:t>Data quality assessment </a:t>
            </a:r>
          </a:p>
          <a:p>
            <a:r>
              <a:rPr lang="en-US" sz="2200" dirty="0">
                <a:solidFill>
                  <a:srgbClr val="FF0000"/>
                </a:solidFill>
              </a:rPr>
              <a:t>Outputs</a:t>
            </a:r>
          </a:p>
          <a:p>
            <a:pPr lvl="1">
              <a:buFont typeface="Wingdings" panose="05000000000000000000" pitchFamily="2" charset="2"/>
              <a:buChar char="ü"/>
            </a:pPr>
            <a:r>
              <a:rPr lang="en-US" sz="1700" dirty="0"/>
              <a:t>Quarterly program update </a:t>
            </a:r>
          </a:p>
          <a:p>
            <a:pPr lvl="1">
              <a:buFont typeface="Wingdings" panose="05000000000000000000" pitchFamily="2" charset="2"/>
              <a:buChar char="ü"/>
            </a:pPr>
            <a:r>
              <a:rPr lang="en-US" sz="1700" dirty="0"/>
              <a:t>Annual program update </a:t>
            </a:r>
          </a:p>
          <a:p>
            <a:pPr lvl="1">
              <a:buFont typeface="Wingdings" panose="05000000000000000000" pitchFamily="2" charset="2"/>
              <a:buChar char="ü"/>
            </a:pPr>
            <a:r>
              <a:rPr lang="en-US" sz="1700" dirty="0"/>
              <a:t>annual reports </a:t>
            </a:r>
          </a:p>
          <a:p>
            <a:pPr lvl="1">
              <a:buFont typeface="Wingdings" panose="05000000000000000000" pitchFamily="2" charset="2"/>
              <a:buChar char="ü"/>
            </a:pPr>
            <a:r>
              <a:rPr lang="en-US" sz="1700" dirty="0"/>
              <a:t>PUDR / reporting to PEPFAR</a:t>
            </a:r>
          </a:p>
          <a:p>
            <a:pPr lvl="1">
              <a:buFont typeface="Wingdings" panose="05000000000000000000" pitchFamily="2" charset="2"/>
              <a:buChar char="ü"/>
            </a:pPr>
            <a:r>
              <a:rPr lang="en-US" sz="1700" dirty="0"/>
              <a:t>Balanced score card at district level </a:t>
            </a:r>
          </a:p>
          <a:p>
            <a:endParaRPr lang="en-US" dirty="0"/>
          </a:p>
        </p:txBody>
      </p:sp>
    </p:spTree>
    <p:custDataLst>
      <p:tags r:id="rId1"/>
    </p:custDataLst>
    <p:extLst>
      <p:ext uri="{BB962C8B-B14F-4D97-AF65-F5344CB8AC3E}">
        <p14:creationId xmlns:p14="http://schemas.microsoft.com/office/powerpoint/2010/main" val="15176862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46604" y="69750"/>
            <a:ext cx="7772400" cy="461665"/>
          </a:xfrm>
        </p:spPr>
        <p:txBody>
          <a:bodyPr/>
          <a:lstStyle/>
          <a:p>
            <a:r>
              <a:rPr lang="en-US" b="1" dirty="0">
                <a:solidFill>
                  <a:schemeClr val="tx1"/>
                </a:solidFill>
              </a:rPr>
              <a:t>Data Collection System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44619242"/>
              </p:ext>
            </p:extLst>
          </p:nvPr>
        </p:nvGraphicFramePr>
        <p:xfrm>
          <a:off x="234563" y="966875"/>
          <a:ext cx="8674873" cy="3842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Minus 2"/>
          <p:cNvSpPr/>
          <p:nvPr/>
        </p:nvSpPr>
        <p:spPr>
          <a:xfrm>
            <a:off x="-322343" y="453696"/>
            <a:ext cx="9910293" cy="357389"/>
          </a:xfrm>
          <a:prstGeom prst="mathMinus">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 name="Date Placeholder 3">
            <a:extLst>
              <a:ext uri="{FF2B5EF4-FFF2-40B4-BE49-F238E27FC236}">
                <a16:creationId xmlns:a16="http://schemas.microsoft.com/office/drawing/2014/main" id="{F7BF11C5-C674-4CEB-848A-63EB02157EE9}"/>
              </a:ext>
            </a:extLst>
          </p:cNvPr>
          <p:cNvSpPr>
            <a:spLocks noGrp="1"/>
          </p:cNvSpPr>
          <p:nvPr>
            <p:ph type="dt" sz="half" idx="10"/>
          </p:nvPr>
        </p:nvSpPr>
        <p:spPr/>
        <p:txBody>
          <a:bodyPr/>
          <a:lstStyle/>
          <a:p>
            <a:endParaRPr lang="en-GB" dirty="0"/>
          </a:p>
        </p:txBody>
      </p:sp>
      <p:sp>
        <p:nvSpPr>
          <p:cNvPr id="6" name="Footer Placeholder 5">
            <a:extLst>
              <a:ext uri="{FF2B5EF4-FFF2-40B4-BE49-F238E27FC236}">
                <a16:creationId xmlns:a16="http://schemas.microsoft.com/office/drawing/2014/main" id="{0A28FAB8-418F-4A32-8E2A-1E52028EAB5B}"/>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9E285D31-6D10-402A-A583-8953CB65B8B2}"/>
              </a:ext>
            </a:extLst>
          </p:cNvPr>
          <p:cNvSpPr>
            <a:spLocks noGrp="1"/>
          </p:cNvSpPr>
          <p:nvPr>
            <p:ph type="sldNum" sz="quarter" idx="12"/>
          </p:nvPr>
        </p:nvSpPr>
        <p:spPr/>
        <p:txBody>
          <a:bodyPr/>
          <a:lstStyle/>
          <a:p>
            <a:fld id="{A20CA821-1AF4-4C7D-96EF-CBF2E536FA26}" type="slidenum">
              <a:rPr lang="en-GB" smtClean="0"/>
              <a:t>9</a:t>
            </a:fld>
            <a:endParaRPr lang="en-GB" dirty="0"/>
          </a:p>
        </p:txBody>
      </p:sp>
    </p:spTree>
    <p:extLst>
      <p:ext uri="{BB962C8B-B14F-4D97-AF65-F5344CB8AC3E}">
        <p14:creationId xmlns:p14="http://schemas.microsoft.com/office/powerpoint/2010/main" val="295793481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16.9-TEMPLATE_12.7.2016" val="dUysm6Gk"/>
  <p:tag name="ARTICULATE_PROJECT_OPEN" val="0"/>
  <p:tag name="ARTICULATE_SLIDE_COUNT" val="18"/>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6.9-Template_12.7.2016">
  <a:themeElements>
    <a:clrScheme name="TB DIAH">
      <a:dk1>
        <a:srgbClr val="222222"/>
      </a:dk1>
      <a:lt1>
        <a:sysClr val="window" lastClr="FFFFFF"/>
      </a:lt1>
      <a:dk2>
        <a:srgbClr val="0E256A"/>
      </a:dk2>
      <a:lt2>
        <a:srgbClr val="E7E6E6"/>
      </a:lt2>
      <a:accent1>
        <a:srgbClr val="A7BF39"/>
      </a:accent1>
      <a:accent2>
        <a:srgbClr val="FAA000"/>
      </a:accent2>
      <a:accent3>
        <a:srgbClr val="879499"/>
      </a:accent3>
      <a:accent4>
        <a:srgbClr val="D44106"/>
      </a:accent4>
      <a:accent5>
        <a:srgbClr val="002F3C"/>
      </a:accent5>
      <a:accent6>
        <a:srgbClr val="008C84"/>
      </a:accent6>
      <a:hlink>
        <a:srgbClr val="D44106"/>
      </a:hlink>
      <a:folHlink>
        <a:srgbClr val="D44106"/>
      </a:folHlink>
    </a:clrScheme>
    <a:fontScheme name="USAID">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tx2"/>
          </a:solidFill>
        </a:ln>
        <a:effectLst/>
      </a:spPr>
      <a:bodyPr rtlCol="0" anchor="ctr"/>
      <a:lstStyle>
        <a:defPPr algn="ctr">
          <a:defRPr dirty="0" smtClean="0">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5F2F4220-0C4A-464C-B7E6-9772656CF890}" vid="{6CFE95A0-2AD2-4529-B708-3FC5FADA7224}"/>
    </a:ext>
  </a:extLst>
</a:theme>
</file>

<file path=ppt/theme/theme2.xml><?xml version="1.0" encoding="utf-8"?>
<a:theme xmlns:a="http://schemas.openxmlformats.org/drawingml/2006/main" name="1_16.9-Template_12.7.2016">
  <a:themeElements>
    <a:clrScheme name="TB DIAH">
      <a:dk1>
        <a:srgbClr val="222222"/>
      </a:dk1>
      <a:lt1>
        <a:sysClr val="window" lastClr="FFFFFF"/>
      </a:lt1>
      <a:dk2>
        <a:srgbClr val="0E256A"/>
      </a:dk2>
      <a:lt2>
        <a:srgbClr val="E7E6E6"/>
      </a:lt2>
      <a:accent1>
        <a:srgbClr val="A7BF39"/>
      </a:accent1>
      <a:accent2>
        <a:srgbClr val="FAA000"/>
      </a:accent2>
      <a:accent3>
        <a:srgbClr val="879499"/>
      </a:accent3>
      <a:accent4>
        <a:srgbClr val="D44106"/>
      </a:accent4>
      <a:accent5>
        <a:srgbClr val="002F3C"/>
      </a:accent5>
      <a:accent6>
        <a:srgbClr val="008C84"/>
      </a:accent6>
      <a:hlink>
        <a:srgbClr val="D44106"/>
      </a:hlink>
      <a:folHlink>
        <a:srgbClr val="D44106"/>
      </a:folHlink>
    </a:clrScheme>
    <a:fontScheme name="USAID">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tx2"/>
          </a:solidFill>
        </a:ln>
        <a:effectLst/>
      </a:spPr>
      <a:bodyPr rtlCol="0" anchor="ctr"/>
      <a:lstStyle>
        <a:defPPr algn="ctr">
          <a:defRPr dirty="0" smtClean="0">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02C2A9E3-31FA-4BC0-A641-CBA893E39C64}" vid="{8BE891BA-62AF-40B5-9E21-9D22ABE668A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E4A79819CA3F3428B644840049B5527" ma:contentTypeVersion="18" ma:contentTypeDescription="Create a new document." ma:contentTypeScope="" ma:versionID="ad383e1735c938cb96aebbe739169a19">
  <xsd:schema xmlns:xsd="http://www.w3.org/2001/XMLSchema" xmlns:xs="http://www.w3.org/2001/XMLSchema" xmlns:p="http://schemas.microsoft.com/office/2006/metadata/properties" xmlns:ns1="http://schemas.microsoft.com/sharepoint/v3" xmlns:ns2="d8573787-17db-43b5-9af3-2a45e79ab039" xmlns:ns3="13922b43-4eea-40f2-b18b-c20327cdf16c" targetNamespace="http://schemas.microsoft.com/office/2006/metadata/properties" ma:root="true" ma:fieldsID="256a16f75099712e537335b62795526c" ns1:_="" ns2:_="" ns3:_="">
    <xsd:import namespace="http://schemas.microsoft.com/sharepoint/v3"/>
    <xsd:import namespace="d8573787-17db-43b5-9af3-2a45e79ab039"/>
    <xsd:import namespace="13922b43-4eea-40f2-b18b-c20327cdf16c"/>
    <xsd:element name="properties">
      <xsd:complexType>
        <xsd:sequence>
          <xsd:element name="documentManagement">
            <xsd:complexType>
              <xsd:all>
                <xsd:element ref="ns1:PublishingStartDate" minOccurs="0"/>
                <xsd:element ref="ns1:PublishingExpirationDate" minOccurs="0"/>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lcf76f155ced4ddcb4097134ff3c332f" minOccurs="0"/>
                <xsd:element ref="ns2:TaxCatchAll" minOccurs="0"/>
                <xsd:element ref="ns3:MediaServiceObjectDetectorVersions" minOccurs="0"/>
                <xsd:element ref="ns3:MediaLengthInSecond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8573787-17db-43b5-9af3-2a45e79ab039"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ae2a4639-fd0e-4681-abc1-649aa37ee7ba}" ma:internalName="TaxCatchAll" ma:showField="CatchAllData" ma:web="d8573787-17db-43b5-9af3-2a45e79ab03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3922b43-4eea-40f2-b18b-c20327cdf16c"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ternalName="MediaServiceDateTake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3fdc6da-32ca-4a2b-983e-32d6a4a8ae6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LengthInSeconds" ma:index="25" nillable="true" ma:displayName="MediaLengthInSeconds" ma:hidden="true" ma:internalName="MediaLengthInSeconds" ma:readOnly="true">
      <xsd:simpleType>
        <xsd:restriction base="dms:Unknown"/>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d8573787-17db-43b5-9af3-2a45e79ab039">
      <UserInfo>
        <DisplayName>Henson, Shea A</DisplayName>
        <AccountId>37</AccountId>
        <AccountType/>
      </UserInfo>
      <UserInfo>
        <DisplayName>Fitzgerald, Ann Marie</DisplayName>
        <AccountId>74</AccountId>
        <AccountType/>
      </UserInfo>
      <UserInfo>
        <DisplayName>Tremont, Gretchen Bitar</DisplayName>
        <AccountId>59</AccountId>
        <AccountType/>
      </UserInfo>
      <UserInfo>
        <DisplayName>Kosma, Katie</DisplayName>
        <AccountId>2187</AccountId>
        <AccountType/>
      </UserInfo>
      <UserInfo>
        <DisplayName>Wilkes, Becky</DisplayName>
        <AccountId>133</AccountId>
        <AccountType/>
      </UserInfo>
      <UserInfo>
        <DisplayName>Margie Joyce</DisplayName>
        <AccountId>2081</AccountId>
        <AccountType/>
      </UserInfo>
      <UserInfo>
        <DisplayName>Oser, Rebecca Cornell</DisplayName>
        <AccountId>1917</AccountId>
        <AccountType/>
      </UserInfo>
    </SharedWithUsers>
    <lcf76f155ced4ddcb4097134ff3c332f xmlns="13922b43-4eea-40f2-b18b-c20327cdf16c">
      <Terms xmlns="http://schemas.microsoft.com/office/infopath/2007/PartnerControls"/>
    </lcf76f155ced4ddcb4097134ff3c332f>
    <TaxCatchAll xmlns="d8573787-17db-43b5-9af3-2a45e79ab039" xsi:nil="true"/>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0DFDCE6-48A1-49AB-B7AD-C184BDE2CC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8573787-17db-43b5-9af3-2a45e79ab039"/>
    <ds:schemaRef ds:uri="13922b43-4eea-40f2-b18b-c20327cdf16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9763E1D-10A2-4EC8-A0BD-10BFCE20FCEA}">
  <ds:schemaRefs>
    <ds:schemaRef ds:uri="http://purl.org/dc/elements/1.1/"/>
    <ds:schemaRef ds:uri="da5460a6-bbc2-4b3b-ab74-0656f9ce9569"/>
    <ds:schemaRef ds:uri="http://schemas.microsoft.com/office/2006/documentManagement/types"/>
    <ds:schemaRef ds:uri="http://www.w3.org/XML/1998/namespace"/>
    <ds:schemaRef ds:uri="http://schemas.microsoft.com/office/2006/metadata/properties"/>
    <ds:schemaRef ds:uri="http://purl.org/dc/dcmitype/"/>
    <ds:schemaRef ds:uri="http://schemas.microsoft.com/sharepoint/v3/fields"/>
    <ds:schemaRef ds:uri="http://schemas.microsoft.com/office/infopath/2007/PartnerControls"/>
    <ds:schemaRef ds:uri="7ecd4bcd-196e-45f0-9487-40b61984338d"/>
    <ds:schemaRef ds:uri="http://schemas.openxmlformats.org/package/2006/metadata/core-properties"/>
    <ds:schemaRef ds:uri="http://purl.org/dc/terms/"/>
    <ds:schemaRef ds:uri="d8573787-17db-43b5-9af3-2a45e79ab039"/>
    <ds:schemaRef ds:uri="13922b43-4eea-40f2-b18b-c20327cdf16c"/>
    <ds:schemaRef ds:uri="http://schemas.microsoft.com/sharepoint/v3"/>
  </ds:schemaRefs>
</ds:datastoreItem>
</file>

<file path=customXml/itemProps3.xml><?xml version="1.0" encoding="utf-8"?>
<ds:datastoreItem xmlns:ds="http://schemas.openxmlformats.org/officeDocument/2006/customXml" ds:itemID="{C787C506-A6A9-4CF3-B46D-15DD566CAA5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TB DIAH PPT Wide Template March 2024 (1)</Template>
  <TotalTime>2905</TotalTime>
  <Words>1057</Words>
  <Application>Microsoft Office PowerPoint</Application>
  <PresentationFormat>Custom</PresentationFormat>
  <Paragraphs>208</Paragraphs>
  <Slides>18</Slides>
  <Notes>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18</vt:i4>
      </vt:variant>
    </vt:vector>
  </HeadingPairs>
  <TitlesOfParts>
    <vt:vector size="27" baseType="lpstr">
      <vt:lpstr>Arial</vt:lpstr>
      <vt:lpstr>Calibri</vt:lpstr>
      <vt:lpstr>Franklin Gothic Book</vt:lpstr>
      <vt:lpstr>Franklin Gothic Heavy</vt:lpstr>
      <vt:lpstr>Gill Sans MT</vt:lpstr>
      <vt:lpstr>Montserrat</vt:lpstr>
      <vt:lpstr>Wingdings</vt:lpstr>
      <vt:lpstr>16.9-Template_12.7.2016</vt:lpstr>
      <vt:lpstr>1_16.9-Template_12.7.2016</vt:lpstr>
      <vt:lpstr>PowerPoint Presentation</vt:lpstr>
      <vt:lpstr>Country TB Profile and TB Situation Snapshot</vt:lpstr>
      <vt:lpstr>Overview of the National TB/Leprosy Strategic Plan (NSP) </vt:lpstr>
      <vt:lpstr>Progress Towards End-TB targets</vt:lpstr>
      <vt:lpstr>Page 2</vt:lpstr>
      <vt:lpstr>Data-Driven Strategies:  Update on national TB M&amp;E, surveillance, and data use</vt:lpstr>
      <vt:lpstr>M&amp;E Systems </vt:lpstr>
      <vt:lpstr>M&amp;E Systems </vt:lpstr>
      <vt:lpstr>Data Collection System </vt:lpstr>
      <vt:lpstr>  Data Use</vt:lpstr>
      <vt:lpstr>PowerPoint Presentation</vt:lpstr>
      <vt:lpstr>Challenges </vt:lpstr>
      <vt:lpstr>TB M&amp;E Beyond Numbers: Understanding trends in  PBMEF core indicators</vt:lpstr>
      <vt:lpstr>Page 1</vt:lpstr>
      <vt:lpstr>Page 2</vt:lpstr>
      <vt:lpstr>Key programmatic achievements and challenges </vt:lpstr>
      <vt:lpstr>Action Points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Adamou, Bridgit</dc:creator>
  <cp:lastModifiedBy>Adamou, Bridgit</cp:lastModifiedBy>
  <cp:revision>11</cp:revision>
  <dcterms:created xsi:type="dcterms:W3CDTF">2024-03-25T12:24:47Z</dcterms:created>
  <dcterms:modified xsi:type="dcterms:W3CDTF">2024-04-16T10:00:19Z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0x0101006E4A79819CA3F3428B644840049B5527</vt:lpwstr>
  </property>
  <property fmtid="{D5CDD505-2E9C-101B-9397-08002B2CF9AE}" pid="3" name="ArticulateGUID">
    <vt:lpwstr>D73539B1-00EA-4FB9-AEE5-6E525BCF915F</vt:lpwstr>
  </property>
  <property fmtid="{D5CDD505-2E9C-101B-9397-08002B2CF9AE}" pid="4" name="ArticulatePath">
    <vt:lpwstr>TBDIAH_Master_Deck_Template</vt:lpwstr>
  </property>
  <property fmtid="{D5CDD505-2E9C-101B-9397-08002B2CF9AE}" pid="5" name="TaxKeyword">
    <vt:lpwstr/>
  </property>
  <property fmtid="{D5CDD505-2E9C-101B-9397-08002B2CF9AE}" pid="6" name="MediaServiceImageTags">
    <vt:lpwstr/>
  </property>
</Properties>
</file>