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784" r:id="rId5"/>
  </p:sldMasterIdLst>
  <p:notesMasterIdLst>
    <p:notesMasterId r:id="rId20"/>
  </p:notesMasterIdLst>
  <p:handoutMasterIdLst>
    <p:handoutMasterId r:id="rId21"/>
  </p:handoutMasterIdLst>
  <p:sldIdLst>
    <p:sldId id="509" r:id="rId6"/>
    <p:sldId id="597" r:id="rId7"/>
    <p:sldId id="518" r:id="rId8"/>
    <p:sldId id="598" r:id="rId9"/>
    <p:sldId id="589" r:id="rId10"/>
    <p:sldId id="599" r:id="rId11"/>
    <p:sldId id="600" r:id="rId12"/>
    <p:sldId id="602" r:id="rId13"/>
    <p:sldId id="603" r:id="rId14"/>
    <p:sldId id="591" r:id="rId15"/>
    <p:sldId id="601" r:id="rId16"/>
    <p:sldId id="604" r:id="rId17"/>
    <p:sldId id="606" r:id="rId18"/>
    <p:sldId id="605" r:id="rId19"/>
  </p:sldIdLst>
  <p:sldSz cx="9144000" cy="5184775"/>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33">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7FA998-6E5B-8E9C-EA9E-A8FCB0DAD3EE}" name="Fitzgerald, Ann Marie" initials="FAM" userId="S::annafitz@ad.unc.edu::a34dcbdb-9f4d-4d1c-9570-3acc0647ee1a" providerId="AD"/>
  <p188:author id="{8683A5F6-4F32-DB07-7E87-26DD9EBD1FC1}" name="Margie Joyce (Learnitude)" initials="MJ(" userId="Margie Joyce (Learnitude)" providerId="None"/>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56A"/>
    <a:srgbClr val="132F69"/>
    <a:srgbClr val="4E4A49"/>
    <a:srgbClr val="8D8B86"/>
    <a:srgbClr val="0E77FF"/>
    <a:srgbClr val="7A9CE8"/>
    <a:srgbClr val="BACEF5"/>
    <a:srgbClr val="4B95CF"/>
    <a:srgbClr val="327CC9"/>
    <a:srgbClr val="5EA4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FB3DB0-97D4-41EC-A46F-DB82DFE45F4E}" v="8" dt="2024-03-28T16:40:36.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3"/>
  </p:normalViewPr>
  <p:slideViewPr>
    <p:cSldViewPr snapToGrid="0">
      <p:cViewPr varScale="1">
        <p:scale>
          <a:sx n="77" d="100"/>
          <a:sy n="77" d="100"/>
        </p:scale>
        <p:origin x="920" y="56"/>
      </p:cViewPr>
      <p:guideLst>
        <p:guide orient="horz" pos="1633"/>
        <p:guide pos="2880"/>
      </p:guideLst>
    </p:cSldViewPr>
  </p:slideViewPr>
  <p:notesTextViewPr>
    <p:cViewPr>
      <p:scale>
        <a:sx n="1" d="1"/>
        <a:sy n="1" d="1"/>
      </p:scale>
      <p:origin x="0" y="0"/>
    </p:cViewPr>
  </p:notesTextViewPr>
  <p:sorterViewPr>
    <p:cViewPr>
      <p:scale>
        <a:sx n="100" d="100"/>
        <a:sy n="100" d="100"/>
      </p:scale>
      <p:origin x="0" y="-974"/>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ou, Bridgit" userId="7e591e65-1501-4871-bc4d-0a3a987a41f8" providerId="ADAL" clId="{5DFB3DB0-97D4-41EC-A46F-DB82DFE45F4E}"/>
    <pc:docChg chg="custSel addSld delSld modSld sldOrd">
      <pc:chgData name="Adamou, Bridgit" userId="7e591e65-1501-4871-bc4d-0a3a987a41f8" providerId="ADAL" clId="{5DFB3DB0-97D4-41EC-A46F-DB82DFE45F4E}" dt="2024-04-01T13:00:58.224" v="90" actId="255"/>
      <pc:docMkLst>
        <pc:docMk/>
      </pc:docMkLst>
      <pc:sldChg chg="del">
        <pc:chgData name="Adamou, Bridgit" userId="7e591e65-1501-4871-bc4d-0a3a987a41f8" providerId="ADAL" clId="{5DFB3DB0-97D4-41EC-A46F-DB82DFE45F4E}" dt="2024-03-28T16:38:18.562" v="22" actId="2696"/>
        <pc:sldMkLst>
          <pc:docMk/>
          <pc:sldMk cId="1014473266" sldId="263"/>
        </pc:sldMkLst>
      </pc:sldChg>
      <pc:sldChg chg="del">
        <pc:chgData name="Adamou, Bridgit" userId="7e591e65-1501-4871-bc4d-0a3a987a41f8" providerId="ADAL" clId="{5DFB3DB0-97D4-41EC-A46F-DB82DFE45F4E}" dt="2024-03-28T16:40:16.347" v="54" actId="2696"/>
        <pc:sldMkLst>
          <pc:docMk/>
          <pc:sldMk cId="3706849805" sldId="376"/>
        </pc:sldMkLst>
      </pc:sldChg>
      <pc:sldChg chg="del">
        <pc:chgData name="Adamou, Bridgit" userId="7e591e65-1501-4871-bc4d-0a3a987a41f8" providerId="ADAL" clId="{5DFB3DB0-97D4-41EC-A46F-DB82DFE45F4E}" dt="2024-03-28T16:40:39.175" v="61" actId="2696"/>
        <pc:sldMkLst>
          <pc:docMk/>
          <pc:sldMk cId="3683737371" sldId="392"/>
        </pc:sldMkLst>
      </pc:sldChg>
      <pc:sldChg chg="del">
        <pc:chgData name="Adamou, Bridgit" userId="7e591e65-1501-4871-bc4d-0a3a987a41f8" providerId="ADAL" clId="{5DFB3DB0-97D4-41EC-A46F-DB82DFE45F4E}" dt="2024-03-28T16:38:13.729" v="19" actId="2696"/>
        <pc:sldMkLst>
          <pc:docMk/>
          <pc:sldMk cId="1186637814" sldId="398"/>
        </pc:sldMkLst>
      </pc:sldChg>
      <pc:sldChg chg="del">
        <pc:chgData name="Adamou, Bridgit" userId="7e591e65-1501-4871-bc4d-0a3a987a41f8" providerId="ADAL" clId="{5DFB3DB0-97D4-41EC-A46F-DB82DFE45F4E}" dt="2024-03-28T16:40:14.123" v="53" actId="2696"/>
        <pc:sldMkLst>
          <pc:docMk/>
          <pc:sldMk cId="1868843956" sldId="436"/>
        </pc:sldMkLst>
      </pc:sldChg>
      <pc:sldChg chg="del">
        <pc:chgData name="Adamou, Bridgit" userId="7e591e65-1501-4871-bc4d-0a3a987a41f8" providerId="ADAL" clId="{5DFB3DB0-97D4-41EC-A46F-DB82DFE45F4E}" dt="2024-03-28T16:40:29.395" v="59" actId="2696"/>
        <pc:sldMkLst>
          <pc:docMk/>
          <pc:sldMk cId="125149404" sldId="467"/>
        </pc:sldMkLst>
      </pc:sldChg>
      <pc:sldChg chg="del">
        <pc:chgData name="Adamou, Bridgit" userId="7e591e65-1501-4871-bc4d-0a3a987a41f8" providerId="ADAL" clId="{5DFB3DB0-97D4-41EC-A46F-DB82DFE45F4E}" dt="2024-03-28T16:40:27.004" v="58" actId="2696"/>
        <pc:sldMkLst>
          <pc:docMk/>
          <pc:sldMk cId="2829570561" sldId="469"/>
        </pc:sldMkLst>
      </pc:sldChg>
      <pc:sldChg chg="addSp delSp modSp mod">
        <pc:chgData name="Adamou, Bridgit" userId="7e591e65-1501-4871-bc4d-0a3a987a41f8" providerId="ADAL" clId="{5DFB3DB0-97D4-41EC-A46F-DB82DFE45F4E}" dt="2024-03-28T16:37:33.459" v="12" actId="1076"/>
        <pc:sldMkLst>
          <pc:docMk/>
          <pc:sldMk cId="802076993" sldId="509"/>
        </pc:sldMkLst>
        <pc:spChg chg="del">
          <ac:chgData name="Adamou, Bridgit" userId="7e591e65-1501-4871-bc4d-0a3a987a41f8" providerId="ADAL" clId="{5DFB3DB0-97D4-41EC-A46F-DB82DFE45F4E}" dt="2024-03-28T16:36:29.706" v="0" actId="478"/>
          <ac:spMkLst>
            <pc:docMk/>
            <pc:sldMk cId="802076993" sldId="509"/>
            <ac:spMk id="3" creationId="{63B80444-4FF1-FAA0-237F-7C91D0F4123B}"/>
          </ac:spMkLst>
        </pc:spChg>
        <pc:spChg chg="add del mod">
          <ac:chgData name="Adamou, Bridgit" userId="7e591e65-1501-4871-bc4d-0a3a987a41f8" providerId="ADAL" clId="{5DFB3DB0-97D4-41EC-A46F-DB82DFE45F4E}" dt="2024-03-28T16:36:35.951" v="1" actId="478"/>
          <ac:spMkLst>
            <pc:docMk/>
            <pc:sldMk cId="802076993" sldId="509"/>
            <ac:spMk id="4" creationId="{4A661A80-B292-B254-B19A-242B96A1B1FE}"/>
          </ac:spMkLst>
        </pc:spChg>
        <pc:spChg chg="add mod">
          <ac:chgData name="Adamou, Bridgit" userId="7e591e65-1501-4871-bc4d-0a3a987a41f8" providerId="ADAL" clId="{5DFB3DB0-97D4-41EC-A46F-DB82DFE45F4E}" dt="2024-03-28T16:37:14.932" v="8" actId="948"/>
          <ac:spMkLst>
            <pc:docMk/>
            <pc:sldMk cId="802076993" sldId="509"/>
            <ac:spMk id="5" creationId="{C32312C1-232E-60FB-F91D-90991F6B3D18}"/>
          </ac:spMkLst>
        </pc:spChg>
        <pc:spChg chg="add mod">
          <ac:chgData name="Adamou, Bridgit" userId="7e591e65-1501-4871-bc4d-0a3a987a41f8" providerId="ADAL" clId="{5DFB3DB0-97D4-41EC-A46F-DB82DFE45F4E}" dt="2024-03-28T16:37:00.762" v="7" actId="1076"/>
          <ac:spMkLst>
            <pc:docMk/>
            <pc:sldMk cId="802076993" sldId="509"/>
            <ac:spMk id="6" creationId="{10AE9AEA-CD9F-08FE-111A-FD0109A0280E}"/>
          </ac:spMkLst>
        </pc:spChg>
        <pc:spChg chg="add mod">
          <ac:chgData name="Adamou, Bridgit" userId="7e591e65-1501-4871-bc4d-0a3a987a41f8" providerId="ADAL" clId="{5DFB3DB0-97D4-41EC-A46F-DB82DFE45F4E}" dt="2024-03-28T16:37:28.668" v="10" actId="1076"/>
          <ac:spMkLst>
            <pc:docMk/>
            <pc:sldMk cId="802076993" sldId="509"/>
            <ac:spMk id="7" creationId="{C8D888B0-BA59-7120-0F20-F75C2E36EB0B}"/>
          </ac:spMkLst>
        </pc:spChg>
        <pc:spChg chg="add mod">
          <ac:chgData name="Adamou, Bridgit" userId="7e591e65-1501-4871-bc4d-0a3a987a41f8" providerId="ADAL" clId="{5DFB3DB0-97D4-41EC-A46F-DB82DFE45F4E}" dt="2024-03-28T16:37:33.459" v="12" actId="1076"/>
          <ac:spMkLst>
            <pc:docMk/>
            <pc:sldMk cId="802076993" sldId="509"/>
            <ac:spMk id="9" creationId="{162EBAA1-A3A9-779C-304E-88509C5436EF}"/>
          </ac:spMkLst>
        </pc:spChg>
      </pc:sldChg>
      <pc:sldChg chg="del">
        <pc:chgData name="Adamou, Bridgit" userId="7e591e65-1501-4871-bc4d-0a3a987a41f8" providerId="ADAL" clId="{5DFB3DB0-97D4-41EC-A46F-DB82DFE45F4E}" dt="2024-03-28T16:38:15.462" v="20" actId="2696"/>
        <pc:sldMkLst>
          <pc:docMk/>
          <pc:sldMk cId="188908466" sldId="511"/>
        </pc:sldMkLst>
      </pc:sldChg>
      <pc:sldChg chg="modSp mod">
        <pc:chgData name="Adamou, Bridgit" userId="7e591e65-1501-4871-bc4d-0a3a987a41f8" providerId="ADAL" clId="{5DFB3DB0-97D4-41EC-A46F-DB82DFE45F4E}" dt="2024-03-28T16:38:35.063" v="35" actId="20577"/>
        <pc:sldMkLst>
          <pc:docMk/>
          <pc:sldMk cId="2967087685" sldId="518"/>
        </pc:sldMkLst>
        <pc:spChg chg="mod">
          <ac:chgData name="Adamou, Bridgit" userId="7e591e65-1501-4871-bc4d-0a3a987a41f8" providerId="ADAL" clId="{5DFB3DB0-97D4-41EC-A46F-DB82DFE45F4E}" dt="2024-03-28T16:38:31.083" v="28" actId="20577"/>
          <ac:spMkLst>
            <pc:docMk/>
            <pc:sldMk cId="2967087685" sldId="518"/>
            <ac:spMk id="4" creationId="{0F228123-8755-47D2-A7A1-582B8F2862F4}"/>
          </ac:spMkLst>
        </pc:spChg>
        <pc:spChg chg="mod">
          <ac:chgData name="Adamou, Bridgit" userId="7e591e65-1501-4871-bc4d-0a3a987a41f8" providerId="ADAL" clId="{5DFB3DB0-97D4-41EC-A46F-DB82DFE45F4E}" dt="2024-03-28T16:38:35.063" v="35" actId="20577"/>
          <ac:spMkLst>
            <pc:docMk/>
            <pc:sldMk cId="2967087685" sldId="518"/>
            <ac:spMk id="5" creationId="{8A1991D4-841E-7686-397D-A7F0237BEAC3}"/>
          </ac:spMkLst>
        </pc:spChg>
      </pc:sldChg>
      <pc:sldChg chg="del">
        <pc:chgData name="Adamou, Bridgit" userId="7e591e65-1501-4871-bc4d-0a3a987a41f8" providerId="ADAL" clId="{5DFB3DB0-97D4-41EC-A46F-DB82DFE45F4E}" dt="2024-03-28T16:39:23.926" v="40" actId="2696"/>
        <pc:sldMkLst>
          <pc:docMk/>
          <pc:sldMk cId="3957076668" sldId="580"/>
        </pc:sldMkLst>
      </pc:sldChg>
      <pc:sldChg chg="del">
        <pc:chgData name="Adamou, Bridgit" userId="7e591e65-1501-4871-bc4d-0a3a987a41f8" providerId="ADAL" clId="{5DFB3DB0-97D4-41EC-A46F-DB82DFE45F4E}" dt="2024-03-28T16:40:18.804" v="55" actId="2696"/>
        <pc:sldMkLst>
          <pc:docMk/>
          <pc:sldMk cId="156981889" sldId="582"/>
        </pc:sldMkLst>
      </pc:sldChg>
      <pc:sldChg chg="del">
        <pc:chgData name="Adamou, Bridgit" userId="7e591e65-1501-4871-bc4d-0a3a987a41f8" providerId="ADAL" clId="{5DFB3DB0-97D4-41EC-A46F-DB82DFE45F4E}" dt="2024-03-28T16:40:21.677" v="56" actId="2696"/>
        <pc:sldMkLst>
          <pc:docMk/>
          <pc:sldMk cId="4199346955" sldId="583"/>
        </pc:sldMkLst>
      </pc:sldChg>
      <pc:sldChg chg="del">
        <pc:chgData name="Adamou, Bridgit" userId="7e591e65-1501-4871-bc4d-0a3a987a41f8" providerId="ADAL" clId="{5DFB3DB0-97D4-41EC-A46F-DB82DFE45F4E}" dt="2024-03-28T16:40:24.500" v="57" actId="2696"/>
        <pc:sldMkLst>
          <pc:docMk/>
          <pc:sldMk cId="1011135320" sldId="584"/>
        </pc:sldMkLst>
      </pc:sldChg>
      <pc:sldChg chg="del">
        <pc:chgData name="Adamou, Bridgit" userId="7e591e65-1501-4871-bc4d-0a3a987a41f8" providerId="ADAL" clId="{5DFB3DB0-97D4-41EC-A46F-DB82DFE45F4E}" dt="2024-03-28T16:39:56.775" v="48" actId="2696"/>
        <pc:sldMkLst>
          <pc:docMk/>
          <pc:sldMk cId="537347875" sldId="585"/>
        </pc:sldMkLst>
      </pc:sldChg>
      <pc:sldChg chg="del">
        <pc:chgData name="Adamou, Bridgit" userId="7e591e65-1501-4871-bc4d-0a3a987a41f8" providerId="ADAL" clId="{5DFB3DB0-97D4-41EC-A46F-DB82DFE45F4E}" dt="2024-03-28T16:38:20.900" v="23" actId="2696"/>
        <pc:sldMkLst>
          <pc:docMk/>
          <pc:sldMk cId="202110501" sldId="588"/>
        </pc:sldMkLst>
      </pc:sldChg>
      <pc:sldChg chg="modSp add mod ord">
        <pc:chgData name="Adamou, Bridgit" userId="7e591e65-1501-4871-bc4d-0a3a987a41f8" providerId="ADAL" clId="{5DFB3DB0-97D4-41EC-A46F-DB82DFE45F4E}" dt="2024-03-28T16:41:05.960" v="64" actId="14100"/>
        <pc:sldMkLst>
          <pc:docMk/>
          <pc:sldMk cId="2927810108" sldId="589"/>
        </pc:sldMkLst>
        <pc:spChg chg="mod">
          <ac:chgData name="Adamou, Bridgit" userId="7e591e65-1501-4871-bc4d-0a3a987a41f8" providerId="ADAL" clId="{5DFB3DB0-97D4-41EC-A46F-DB82DFE45F4E}" dt="2024-03-28T16:41:05.960" v="64" actId="14100"/>
          <ac:spMkLst>
            <pc:docMk/>
            <pc:sldMk cId="2927810108" sldId="589"/>
            <ac:spMk id="6" creationId="{AF93540B-FDBF-400C-9C2C-52D856E0E02C}"/>
          </ac:spMkLst>
        </pc:spChg>
      </pc:sldChg>
      <pc:sldChg chg="del">
        <pc:chgData name="Adamou, Bridgit" userId="7e591e65-1501-4871-bc4d-0a3a987a41f8" providerId="ADAL" clId="{5DFB3DB0-97D4-41EC-A46F-DB82DFE45F4E}" dt="2024-03-28T16:38:17.006" v="21" actId="2696"/>
        <pc:sldMkLst>
          <pc:docMk/>
          <pc:sldMk cId="2272979279" sldId="590"/>
        </pc:sldMkLst>
      </pc:sldChg>
      <pc:sldChg chg="modSp add mod">
        <pc:chgData name="Adamou, Bridgit" userId="7e591e65-1501-4871-bc4d-0a3a987a41f8" providerId="ADAL" clId="{5DFB3DB0-97D4-41EC-A46F-DB82DFE45F4E}" dt="2024-03-29T17:32:20.980" v="71" actId="20577"/>
        <pc:sldMkLst>
          <pc:docMk/>
          <pc:sldMk cId="553453738" sldId="591"/>
        </pc:sldMkLst>
        <pc:spChg chg="mod">
          <ac:chgData name="Adamou, Bridgit" userId="7e591e65-1501-4871-bc4d-0a3a987a41f8" providerId="ADAL" clId="{5DFB3DB0-97D4-41EC-A46F-DB82DFE45F4E}" dt="2024-03-29T17:32:20.980" v="71" actId="20577"/>
          <ac:spMkLst>
            <pc:docMk/>
            <pc:sldMk cId="553453738" sldId="591"/>
            <ac:spMk id="6" creationId="{AF93540B-FDBF-400C-9C2C-52D856E0E02C}"/>
          </ac:spMkLst>
        </pc:spChg>
      </pc:sldChg>
      <pc:sldChg chg="del">
        <pc:chgData name="Adamou, Bridgit" userId="7e591e65-1501-4871-bc4d-0a3a987a41f8" providerId="ADAL" clId="{5DFB3DB0-97D4-41EC-A46F-DB82DFE45F4E}" dt="2024-03-28T16:38:11.911" v="18" actId="2696"/>
        <pc:sldMkLst>
          <pc:docMk/>
          <pc:sldMk cId="2924529683" sldId="593"/>
        </pc:sldMkLst>
      </pc:sldChg>
      <pc:sldChg chg="new del ord">
        <pc:chgData name="Adamou, Bridgit" userId="7e591e65-1501-4871-bc4d-0a3a987a41f8" providerId="ADAL" clId="{5DFB3DB0-97D4-41EC-A46F-DB82DFE45F4E}" dt="2024-03-28T16:38:08.361" v="17" actId="2696"/>
        <pc:sldMkLst>
          <pc:docMk/>
          <pc:sldMk cId="3896803491" sldId="594"/>
        </pc:sldMkLst>
      </pc:sldChg>
      <pc:sldChg chg="add">
        <pc:chgData name="Adamou, Bridgit" userId="7e591e65-1501-4871-bc4d-0a3a987a41f8" providerId="ADAL" clId="{5DFB3DB0-97D4-41EC-A46F-DB82DFE45F4E}" dt="2024-03-28T16:37:58.918" v="16"/>
        <pc:sldMkLst>
          <pc:docMk/>
          <pc:sldMk cId="518855313" sldId="597"/>
        </pc:sldMkLst>
      </pc:sldChg>
      <pc:sldChg chg="add">
        <pc:chgData name="Adamou, Bridgit" userId="7e591e65-1501-4871-bc4d-0a3a987a41f8" providerId="ADAL" clId="{5DFB3DB0-97D4-41EC-A46F-DB82DFE45F4E}" dt="2024-03-28T16:38:39.943" v="36" actId="2890"/>
        <pc:sldMkLst>
          <pc:docMk/>
          <pc:sldMk cId="6818592" sldId="598"/>
        </pc:sldMkLst>
      </pc:sldChg>
      <pc:sldChg chg="modSp add mod ord">
        <pc:chgData name="Adamou, Bridgit" userId="7e591e65-1501-4871-bc4d-0a3a987a41f8" providerId="ADAL" clId="{5DFB3DB0-97D4-41EC-A46F-DB82DFE45F4E}" dt="2024-04-01T13:00:58.224" v="90" actId="255"/>
        <pc:sldMkLst>
          <pc:docMk/>
          <pc:sldMk cId="1378853392" sldId="599"/>
        </pc:sldMkLst>
        <pc:spChg chg="mod">
          <ac:chgData name="Adamou, Bridgit" userId="7e591e65-1501-4871-bc4d-0a3a987a41f8" providerId="ADAL" clId="{5DFB3DB0-97D4-41EC-A46F-DB82DFE45F4E}" dt="2024-04-01T13:00:58.224" v="90" actId="255"/>
          <ac:spMkLst>
            <pc:docMk/>
            <pc:sldMk cId="1378853392" sldId="599"/>
            <ac:spMk id="5" creationId="{8A1991D4-841E-7686-397D-A7F0237BEAC3}"/>
          </ac:spMkLst>
        </pc:spChg>
      </pc:sldChg>
      <pc:sldChg chg="add">
        <pc:chgData name="Adamou, Bridgit" userId="7e591e65-1501-4871-bc4d-0a3a987a41f8" providerId="ADAL" clId="{5DFB3DB0-97D4-41EC-A46F-DB82DFE45F4E}" dt="2024-03-28T16:39:30.718" v="44" actId="2890"/>
        <pc:sldMkLst>
          <pc:docMk/>
          <pc:sldMk cId="1720569443" sldId="600"/>
        </pc:sldMkLst>
      </pc:sldChg>
      <pc:sldChg chg="modSp add mod ord">
        <pc:chgData name="Adamou, Bridgit" userId="7e591e65-1501-4871-bc4d-0a3a987a41f8" providerId="ADAL" clId="{5DFB3DB0-97D4-41EC-A46F-DB82DFE45F4E}" dt="2024-04-01T12:52:09.213" v="87" actId="114"/>
        <pc:sldMkLst>
          <pc:docMk/>
          <pc:sldMk cId="4022141684" sldId="601"/>
        </pc:sldMkLst>
        <pc:spChg chg="mod">
          <ac:chgData name="Adamou, Bridgit" userId="7e591e65-1501-4871-bc4d-0a3a987a41f8" providerId="ADAL" clId="{5DFB3DB0-97D4-41EC-A46F-DB82DFE45F4E}" dt="2024-04-01T12:52:09.213" v="87" actId="114"/>
          <ac:spMkLst>
            <pc:docMk/>
            <pc:sldMk cId="4022141684" sldId="601"/>
            <ac:spMk id="5" creationId="{8A1991D4-841E-7686-397D-A7F0237BEAC3}"/>
          </ac:spMkLst>
        </pc:spChg>
      </pc:sldChg>
      <pc:sldChg chg="add">
        <pc:chgData name="Adamou, Bridgit" userId="7e591e65-1501-4871-bc4d-0a3a987a41f8" providerId="ADAL" clId="{5DFB3DB0-97D4-41EC-A46F-DB82DFE45F4E}" dt="2024-03-28T16:39:41.956" v="46" actId="2890"/>
        <pc:sldMkLst>
          <pc:docMk/>
          <pc:sldMk cId="3723395763" sldId="602"/>
        </pc:sldMkLst>
      </pc:sldChg>
      <pc:sldChg chg="add">
        <pc:chgData name="Adamou, Bridgit" userId="7e591e65-1501-4871-bc4d-0a3a987a41f8" providerId="ADAL" clId="{5DFB3DB0-97D4-41EC-A46F-DB82DFE45F4E}" dt="2024-03-28T16:39:59.788" v="49" actId="2890"/>
        <pc:sldMkLst>
          <pc:docMk/>
          <pc:sldMk cId="2687499430" sldId="603"/>
        </pc:sldMkLst>
      </pc:sldChg>
      <pc:sldChg chg="add">
        <pc:chgData name="Adamou, Bridgit" userId="7e591e65-1501-4871-bc4d-0a3a987a41f8" providerId="ADAL" clId="{5DFB3DB0-97D4-41EC-A46F-DB82DFE45F4E}" dt="2024-03-28T16:40:11.923" v="52" actId="2890"/>
        <pc:sldMkLst>
          <pc:docMk/>
          <pc:sldMk cId="1732714720" sldId="604"/>
        </pc:sldMkLst>
      </pc:sldChg>
      <pc:sldChg chg="add">
        <pc:chgData name="Adamou, Bridgit" userId="7e591e65-1501-4871-bc4d-0a3a987a41f8" providerId="ADAL" clId="{5DFB3DB0-97D4-41EC-A46F-DB82DFE45F4E}" dt="2024-03-28T16:40:36.701" v="60"/>
        <pc:sldMkLst>
          <pc:docMk/>
          <pc:sldMk cId="1271808511" sldId="605"/>
        </pc:sldMkLst>
      </pc:sldChg>
      <pc:sldChg chg="add">
        <pc:chgData name="Adamou, Bridgit" userId="7e591e65-1501-4871-bc4d-0a3a987a41f8" providerId="ADAL" clId="{5DFB3DB0-97D4-41EC-A46F-DB82DFE45F4E}" dt="2024-04-01T12:46:54.593" v="72" actId="2890"/>
        <pc:sldMkLst>
          <pc:docMk/>
          <pc:sldMk cId="1305527178" sldId="60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4D9E48-5E7F-D24C-87D5-695B18367D24}" type="datetimeFigureOut">
              <a:rPr lang="en-US" smtClean="0"/>
              <a:t>4/1/2024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CB10C2-C6DD-5A4A-BF1B-B012B8BA4284}" type="slidenum">
              <a:rPr lang="en-US" smtClean="0"/>
              <a:t>‹#›</a:t>
            </a:fld>
            <a:endParaRPr lang="en-US"/>
          </a:p>
        </p:txBody>
      </p:sp>
    </p:spTree>
    <p:extLst>
      <p:ext uri="{BB962C8B-B14F-4D97-AF65-F5344CB8AC3E}">
        <p14:creationId xmlns:p14="http://schemas.microsoft.com/office/powerpoint/2010/main" val="309797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357CE-B3EB-1B4A-84E5-C1E2DF427ABD}" type="datetimeFigureOut">
              <a:rPr lang="en-US" smtClean="0"/>
              <a:t>4/1/2024</a:t>
            </a:fld>
            <a:endParaRPr lang="en-US"/>
          </a:p>
        </p:txBody>
      </p:sp>
      <p:sp>
        <p:nvSpPr>
          <p:cNvPr id="4" name="Slide Image Placeholder 3"/>
          <p:cNvSpPr>
            <a:spLocks noGrp="1" noRot="1" noChangeAspect="1"/>
          </p:cNvSpPr>
          <p:nvPr>
            <p:ph type="sldImg" idx="2"/>
          </p:nvPr>
        </p:nvSpPr>
        <p:spPr>
          <a:xfrm>
            <a:off x="404813" y="685800"/>
            <a:ext cx="60483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A558B-E4E9-A94A-B9C1-029E46A76ABA}" type="slidenum">
              <a:rPr lang="en-US" smtClean="0"/>
              <a:t>‹#›</a:t>
            </a:fld>
            <a:endParaRPr lang="en-US"/>
          </a:p>
        </p:txBody>
      </p:sp>
    </p:spTree>
    <p:extLst>
      <p:ext uri="{BB962C8B-B14F-4D97-AF65-F5344CB8AC3E}">
        <p14:creationId xmlns:p14="http://schemas.microsoft.com/office/powerpoint/2010/main" val="30689379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4A558B-E4E9-A94A-B9C1-029E46A76AB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7646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2.xml"/><Relationship Id="rId5" Type="http://schemas.openxmlformats.org/officeDocument/2006/relationships/image" Target="../media/image6.jpeg"/><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3" Type="http://schemas.openxmlformats.org/officeDocument/2006/relationships/image" Target="../media/image9.png"/><Relationship Id="rId7" Type="http://schemas.openxmlformats.org/officeDocument/2006/relationships/image" Target="../media/image13.jpeg"/><Relationship Id="rId12" Type="http://schemas.openxmlformats.org/officeDocument/2006/relationships/image" Target="../media/image18.png"/><Relationship Id="rId2" Type="http://schemas.openxmlformats.org/officeDocument/2006/relationships/slideMaster" Target="../slideMasters/slideMaster2.xml"/><Relationship Id="rId16" Type="http://schemas.openxmlformats.org/officeDocument/2006/relationships/image" Target="../media/image22.jpeg"/><Relationship Id="rId1" Type="http://schemas.openxmlformats.org/officeDocument/2006/relationships/tags" Target="../tags/tag23.xml"/><Relationship Id="rId6" Type="http://schemas.openxmlformats.org/officeDocument/2006/relationships/image" Target="../media/image12.svg"/><Relationship Id="rId11" Type="http://schemas.openxmlformats.org/officeDocument/2006/relationships/image" Target="../media/image17.svg"/><Relationship Id="rId5" Type="http://schemas.openxmlformats.org/officeDocument/2006/relationships/image" Target="../media/image11.png"/><Relationship Id="rId15" Type="http://schemas.openxmlformats.org/officeDocument/2006/relationships/image" Target="../media/image21.jpeg"/><Relationship Id="rId10" Type="http://schemas.openxmlformats.org/officeDocument/2006/relationships/image" Target="../media/image16.png"/><Relationship Id="rId4" Type="http://schemas.openxmlformats.org/officeDocument/2006/relationships/image" Target="../media/image10.svg"/><Relationship Id="rId9" Type="http://schemas.openxmlformats.org/officeDocument/2006/relationships/image" Target="../media/image15.svg"/><Relationship Id="rId14" Type="http://schemas.openxmlformats.org/officeDocument/2006/relationships/image" Target="../media/image20.jpe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24.xml"/><Relationship Id="rId4" Type="http://schemas.openxmlformats.org/officeDocument/2006/relationships/image" Target="../media/image23.png"/></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TBDIAH &amp; USAI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2A535C-DE99-4391-A2C7-56935DEC83A3}"/>
              </a:ext>
            </a:extLst>
          </p:cNvPr>
          <p:cNvSpPr/>
          <p:nvPr userDrawn="1"/>
        </p:nvSpPr>
        <p:spPr>
          <a:xfrm>
            <a:off x="0" y="3703320"/>
            <a:ext cx="9144000" cy="14814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A32BA06-BCC1-4C99-9A55-14F9A03DAEA8}"/>
              </a:ext>
            </a:extLst>
          </p:cNvPr>
          <p:cNvSpPr/>
          <p:nvPr userDrawn="1"/>
        </p:nvSpPr>
        <p:spPr>
          <a:xfrm>
            <a:off x="0" y="0"/>
            <a:ext cx="9144000" cy="3105013"/>
          </a:xfrm>
          <a:prstGeom prst="rect">
            <a:avLst/>
          </a:prstGeom>
          <a:solidFill>
            <a:schemeClr val="tx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2" name="Title 1"/>
          <p:cNvSpPr>
            <a:spLocks noGrp="1"/>
          </p:cNvSpPr>
          <p:nvPr>
            <p:ph type="ctrTitle" hasCustomPrompt="1"/>
          </p:nvPr>
        </p:nvSpPr>
        <p:spPr>
          <a:xfrm>
            <a:off x="685800" y="1668255"/>
            <a:ext cx="4242188" cy="1143313"/>
          </a:xfrm>
          <a:prstGeom prst="rect">
            <a:avLst/>
          </a:prstGeom>
          <a:effectLst>
            <a:outerShdw blurRad="254000" dir="2700000" algn="tl" rotWithShape="0">
              <a:srgbClr val="000000">
                <a:alpha val="20000"/>
              </a:srgbClr>
            </a:outerShdw>
          </a:effectLst>
        </p:spPr>
        <p:txBody>
          <a:bodyPr anchor="b" anchorCtr="0">
            <a:noAutofit/>
          </a:bodyPr>
          <a:lstStyle>
            <a:lvl1pPr>
              <a:defRPr sz="3200">
                <a:solidFill>
                  <a:schemeClr val="bg1"/>
                </a:solidFill>
              </a:defRPr>
            </a:lvl1pPr>
          </a:lstStyle>
          <a:p>
            <a:r>
              <a:rPr lang="en-US"/>
              <a:t>CLICK TO EDIT MASTER TITLE STYLE</a:t>
            </a:r>
          </a:p>
        </p:txBody>
      </p:sp>
      <p:sp>
        <p:nvSpPr>
          <p:cNvPr id="13" name="Subtitle 2"/>
          <p:cNvSpPr>
            <a:spLocks noGrp="1"/>
          </p:cNvSpPr>
          <p:nvPr>
            <p:ph type="subTitle" idx="1" hasCustomPrompt="1"/>
          </p:nvPr>
        </p:nvSpPr>
        <p:spPr>
          <a:xfrm>
            <a:off x="685799" y="3211234"/>
            <a:ext cx="7930041" cy="697513"/>
          </a:xfrm>
          <a:effectLst/>
        </p:spPr>
        <p:txBody>
          <a:bodyPr>
            <a:normAutofit/>
          </a:bodyPr>
          <a:lstStyle>
            <a:lvl1pPr marL="0" indent="0" algn="l">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4" name="Picture 3" descr="Logo&#10;&#10;Description automatically generated">
            <a:extLst>
              <a:ext uri="{FF2B5EF4-FFF2-40B4-BE49-F238E27FC236}">
                <a16:creationId xmlns:a16="http://schemas.microsoft.com/office/drawing/2014/main" id="{C4588D6D-3EF4-1254-C1FD-E9BB0AC7A18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28276" y="4011461"/>
            <a:ext cx="2369477" cy="1070599"/>
          </a:xfrm>
          <a:prstGeom prst="rect">
            <a:avLst/>
          </a:prstGeom>
        </p:spPr>
      </p:pic>
    </p:spTree>
    <p:custDataLst>
      <p:tags r:id="rId1"/>
    </p:custDataLst>
    <p:extLst>
      <p:ext uri="{BB962C8B-B14F-4D97-AF65-F5344CB8AC3E}">
        <p14:creationId xmlns:p14="http://schemas.microsoft.com/office/powerpoint/2010/main" val="38830772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BDIAH Closin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AEEF0C-E37E-3982-F950-E704E2BEDDA0}"/>
              </a:ext>
            </a:extLst>
          </p:cNvPr>
          <p:cNvSpPr/>
          <p:nvPr userDrawn="1"/>
        </p:nvSpPr>
        <p:spPr>
          <a:xfrm>
            <a:off x="45530" y="4860359"/>
            <a:ext cx="9098470" cy="3322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1" name="TextBox 10">
            <a:extLst>
              <a:ext uri="{FF2B5EF4-FFF2-40B4-BE49-F238E27FC236}">
                <a16:creationId xmlns:a16="http://schemas.microsoft.com/office/drawing/2014/main" id="{2F91A849-B8C4-825F-D5B2-AE34BF592C21}"/>
              </a:ext>
            </a:extLst>
          </p:cNvPr>
          <p:cNvSpPr txBox="1"/>
          <p:nvPr userDrawn="1"/>
        </p:nvSpPr>
        <p:spPr>
          <a:xfrm>
            <a:off x="4715897" y="828884"/>
            <a:ext cx="4061631" cy="2246769"/>
          </a:xfrm>
          <a:prstGeom prst="rect">
            <a:avLst/>
          </a:prstGeom>
          <a:noFill/>
        </p:spPr>
        <p:txBody>
          <a:bodyPr wrap="square">
            <a:spAutoFit/>
          </a:bodyPr>
          <a:lstStyle/>
          <a:p>
            <a:pPr marL="0" indent="0">
              <a:buNone/>
            </a:pPr>
            <a:r>
              <a:rPr lang="en-US" sz="1400" dirty="0">
                <a:solidFill>
                  <a:schemeClr val="tx1"/>
                </a:solidFill>
              </a:rPr>
              <a:t>This presentation was produced with the support of the United States Agency for International Development (USAID) under the terms of the TB Data, Impact Assessment and Communications Hub (TB DIAH) Associate Award No. 7200AA18LA00007. </a:t>
            </a:r>
          </a:p>
          <a:p>
            <a:pPr marL="0" indent="0">
              <a:buNone/>
            </a:pPr>
            <a:br>
              <a:rPr lang="en-US" sz="1400" dirty="0">
                <a:solidFill>
                  <a:schemeClr val="tx1"/>
                </a:solidFill>
              </a:rPr>
            </a:br>
            <a:r>
              <a:rPr lang="en-US" sz="1400" dirty="0">
                <a:solidFill>
                  <a:schemeClr val="tx1"/>
                </a:solidFill>
              </a:rPr>
              <a:t>TB DIAH is implemented by the University of North Carolina at Chapel Hill, in partnership with John Snow, Inc. Views expressed are not necessarily those of USAID or the United States government.</a:t>
            </a:r>
          </a:p>
        </p:txBody>
      </p:sp>
      <p:sp>
        <p:nvSpPr>
          <p:cNvPr id="3" name="Rectangle 2">
            <a:extLst>
              <a:ext uri="{FF2B5EF4-FFF2-40B4-BE49-F238E27FC236}">
                <a16:creationId xmlns:a16="http://schemas.microsoft.com/office/drawing/2014/main" id="{18D8D4CA-9A47-2338-5D83-1EFE10051824}"/>
              </a:ext>
            </a:extLst>
          </p:cNvPr>
          <p:cNvSpPr/>
          <p:nvPr userDrawn="1"/>
        </p:nvSpPr>
        <p:spPr>
          <a:xfrm>
            <a:off x="5286375" y="3629025"/>
            <a:ext cx="2736318" cy="11548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nvGrpSpPr>
          <p:cNvPr id="4" name="Group 3">
            <a:extLst>
              <a:ext uri="{FF2B5EF4-FFF2-40B4-BE49-F238E27FC236}">
                <a16:creationId xmlns:a16="http://schemas.microsoft.com/office/drawing/2014/main" id="{E5EE7DB4-F0F2-56C8-3D93-B5F1BFAF500B}"/>
              </a:ext>
            </a:extLst>
          </p:cNvPr>
          <p:cNvGrpSpPr/>
          <p:nvPr userDrawn="1"/>
        </p:nvGrpSpPr>
        <p:grpSpPr>
          <a:xfrm>
            <a:off x="5383283" y="3609831"/>
            <a:ext cx="2509509" cy="1174042"/>
            <a:chOff x="6161126" y="3879080"/>
            <a:chExt cx="2509509" cy="1174042"/>
          </a:xfrm>
        </p:grpSpPr>
        <p:pic>
          <p:nvPicPr>
            <p:cNvPr id="5" name="Picture 4">
              <a:extLst>
                <a:ext uri="{FF2B5EF4-FFF2-40B4-BE49-F238E27FC236}">
                  <a16:creationId xmlns:a16="http://schemas.microsoft.com/office/drawing/2014/main" id="{AB5381C0-374D-9872-2826-AA072C7267B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161126" y="3879080"/>
              <a:ext cx="1373149" cy="1174042"/>
            </a:xfrm>
            <a:prstGeom prst="rect">
              <a:avLst/>
            </a:prstGeom>
          </p:spPr>
        </p:pic>
        <p:pic>
          <p:nvPicPr>
            <p:cNvPr id="8" name="Picture 7" descr="Schematic&#10;&#10;Description automatically generated with low confidence">
              <a:extLst>
                <a:ext uri="{FF2B5EF4-FFF2-40B4-BE49-F238E27FC236}">
                  <a16:creationId xmlns:a16="http://schemas.microsoft.com/office/drawing/2014/main" id="{B3608918-3AAC-F6DE-6DE0-37ACCCDE10E3}"/>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7664175" y="4115962"/>
              <a:ext cx="1006460" cy="777994"/>
            </a:xfrm>
            <a:prstGeom prst="rect">
              <a:avLst/>
            </a:prstGeom>
          </p:spPr>
        </p:pic>
      </p:grpSp>
      <p:sp>
        <p:nvSpPr>
          <p:cNvPr id="6" name="Rectangle 5">
            <a:extLst>
              <a:ext uri="{FF2B5EF4-FFF2-40B4-BE49-F238E27FC236}">
                <a16:creationId xmlns:a16="http://schemas.microsoft.com/office/drawing/2014/main" id="{6E698B6A-BD5B-46AB-3AE5-87904EFFFCFA}"/>
              </a:ext>
            </a:extLst>
          </p:cNvPr>
          <p:cNvSpPr/>
          <p:nvPr userDrawn="1"/>
        </p:nvSpPr>
        <p:spPr>
          <a:xfrm>
            <a:off x="0" y="-34148"/>
            <a:ext cx="4477657" cy="5234099"/>
          </a:xfrm>
          <a:prstGeom prst="rect">
            <a:avLst/>
          </a:prstGeom>
          <a:solidFill>
            <a:srgbClr val="132F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Images of Empowerment, Kinshasa, DRC, May 2022,  CC BY-NC 4.0">
            <a:extLst>
              <a:ext uri="{FF2B5EF4-FFF2-40B4-BE49-F238E27FC236}">
                <a16:creationId xmlns:a16="http://schemas.microsoft.com/office/drawing/2014/main" id="{FA6EFE1F-AF78-E901-46C1-7E3159E7B14E}"/>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5965" y="77363"/>
            <a:ext cx="4256284" cy="5030048"/>
          </a:xfrm>
          <a:prstGeom prst="rect">
            <a:avLst/>
          </a:prstGeom>
        </p:spPr>
      </p:pic>
    </p:spTree>
    <p:custDataLst>
      <p:tags r:id="rId1"/>
    </p:custDataLst>
    <p:extLst>
      <p:ext uri="{BB962C8B-B14F-4D97-AF65-F5344CB8AC3E}">
        <p14:creationId xmlns:p14="http://schemas.microsoft.com/office/powerpoint/2010/main" val="122457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 TBDIAH &amp; USAI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2A535C-DE99-4391-A2C7-56935DEC83A3}"/>
              </a:ext>
            </a:extLst>
          </p:cNvPr>
          <p:cNvSpPr/>
          <p:nvPr userDrawn="1"/>
        </p:nvSpPr>
        <p:spPr>
          <a:xfrm>
            <a:off x="0" y="3703320"/>
            <a:ext cx="9144000" cy="14814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A32BA06-BCC1-4C99-9A55-14F9A03DAEA8}"/>
              </a:ext>
            </a:extLst>
          </p:cNvPr>
          <p:cNvSpPr/>
          <p:nvPr userDrawn="1"/>
        </p:nvSpPr>
        <p:spPr>
          <a:xfrm>
            <a:off x="0" y="0"/>
            <a:ext cx="9144000" cy="3105013"/>
          </a:xfrm>
          <a:prstGeom prst="rect">
            <a:avLst/>
          </a:prstGeom>
          <a:solidFill>
            <a:schemeClr val="tx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2" name="Title 1"/>
          <p:cNvSpPr>
            <a:spLocks noGrp="1"/>
          </p:cNvSpPr>
          <p:nvPr>
            <p:ph type="ctrTitle" hasCustomPrompt="1"/>
          </p:nvPr>
        </p:nvSpPr>
        <p:spPr>
          <a:xfrm>
            <a:off x="685800" y="1668255"/>
            <a:ext cx="4242188" cy="1143313"/>
          </a:xfrm>
          <a:prstGeom prst="rect">
            <a:avLst/>
          </a:prstGeom>
          <a:effectLst>
            <a:outerShdw blurRad="254000" dir="2700000" algn="tl" rotWithShape="0">
              <a:srgbClr val="000000">
                <a:alpha val="20000"/>
              </a:srgbClr>
            </a:outerShdw>
          </a:effectLst>
        </p:spPr>
        <p:txBody>
          <a:bodyPr anchor="b" anchorCtr="0">
            <a:noAutofit/>
          </a:bodyPr>
          <a:lstStyle>
            <a:lvl1pPr>
              <a:defRPr sz="3200">
                <a:solidFill>
                  <a:schemeClr val="bg1"/>
                </a:solidFill>
              </a:defRPr>
            </a:lvl1pPr>
          </a:lstStyle>
          <a:p>
            <a:r>
              <a:rPr lang="en-US"/>
              <a:t>CLICK TO EDIT MASTER TITLE STYLE</a:t>
            </a:r>
          </a:p>
        </p:txBody>
      </p:sp>
      <p:sp>
        <p:nvSpPr>
          <p:cNvPr id="13" name="Subtitle 2"/>
          <p:cNvSpPr>
            <a:spLocks noGrp="1"/>
          </p:cNvSpPr>
          <p:nvPr>
            <p:ph type="subTitle" idx="1" hasCustomPrompt="1"/>
          </p:nvPr>
        </p:nvSpPr>
        <p:spPr>
          <a:xfrm>
            <a:off x="685799" y="3211234"/>
            <a:ext cx="7930041" cy="697513"/>
          </a:xfrm>
          <a:effectLst/>
        </p:spPr>
        <p:txBody>
          <a:bodyPr>
            <a:normAutofit/>
          </a:bodyPr>
          <a:lstStyle>
            <a:lvl1pPr marL="0" indent="0" algn="l">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4" name="Picture 3" descr="Logo&#10;&#10;Description automatically generated">
            <a:extLst>
              <a:ext uri="{FF2B5EF4-FFF2-40B4-BE49-F238E27FC236}">
                <a16:creationId xmlns:a16="http://schemas.microsoft.com/office/drawing/2014/main" id="{C4588D6D-3EF4-1254-C1FD-E9BB0AC7A187}"/>
              </a:ext>
            </a:extLst>
          </p:cNvPr>
          <p:cNvPicPr>
            <a:picLocks noChangeAspect="1"/>
          </p:cNvPicPr>
          <p:nvPr userDrawn="1"/>
        </p:nvPicPr>
        <p:blipFill>
          <a:blip r:embed="rId3"/>
          <a:stretch>
            <a:fillRect/>
          </a:stretch>
        </p:blipFill>
        <p:spPr>
          <a:xfrm>
            <a:off x="6481300" y="4011461"/>
            <a:ext cx="2369477" cy="1070599"/>
          </a:xfrm>
          <a:prstGeom prst="rect">
            <a:avLst/>
          </a:prstGeom>
        </p:spPr>
      </p:pic>
    </p:spTree>
    <p:custDataLst>
      <p:tags r:id="rId1"/>
    </p:custDataLst>
    <p:extLst>
      <p:ext uri="{BB962C8B-B14F-4D97-AF65-F5344CB8AC3E}">
        <p14:creationId xmlns:p14="http://schemas.microsoft.com/office/powerpoint/2010/main" val="151544318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B DIAH header">
    <p:bg>
      <p:bgPr>
        <a:solidFill>
          <a:schemeClr val="bg1"/>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A52E896E-6AF7-4536-9321-E6DB1ADF38F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3" name="Rectangle 2">
            <a:extLst>
              <a:ext uri="{FF2B5EF4-FFF2-40B4-BE49-F238E27FC236}">
                <a16:creationId xmlns:a16="http://schemas.microsoft.com/office/drawing/2014/main" id="{E95D5C8F-429F-45CA-85C7-AC878806C2C4}"/>
              </a:ext>
            </a:extLst>
          </p:cNvPr>
          <p:cNvSpPr/>
          <p:nvPr userDrawn="1"/>
        </p:nvSpPr>
        <p:spPr>
          <a:xfrm>
            <a:off x="0" y="0"/>
            <a:ext cx="9144000" cy="1177536"/>
          </a:xfrm>
          <a:prstGeom prst="rect">
            <a:avLst/>
          </a:prstGeom>
          <a:solidFill>
            <a:schemeClr val="tx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24ABE7EA-2172-4FDE-82DF-6A2BB17EF70C}"/>
              </a:ext>
            </a:extLst>
          </p:cNvPr>
          <p:cNvSpPr>
            <a:spLocks noGrp="1"/>
          </p:cNvSpPr>
          <p:nvPr>
            <p:ph type="body" sz="quarter" idx="10"/>
          </p:nvPr>
        </p:nvSpPr>
        <p:spPr>
          <a:xfrm>
            <a:off x="594783" y="1377950"/>
            <a:ext cx="7454900" cy="2963863"/>
          </a:xfrm>
        </p:spPr>
        <p:txBody>
          <a:bodyPr>
            <a:normAutofit/>
          </a:bodyPr>
          <a:lstStyle>
            <a:lvl1pPr>
              <a:defRPr sz="2000">
                <a:solidFill>
                  <a:srgbClr val="4E4A49"/>
                </a:solidFill>
              </a:defRPr>
            </a:lvl1pPr>
            <a:lvl2pPr>
              <a:buSzPct val="90000"/>
              <a:defRPr sz="2000">
                <a:solidFill>
                  <a:srgbClr val="4E4A49"/>
                </a:solidFill>
              </a:defRPr>
            </a:lvl2pPr>
            <a:lvl4pPr marL="914400" indent="0">
              <a:buNone/>
              <a:defRPr/>
            </a:lvl4pPr>
          </a:lstStyle>
          <a:p>
            <a:pPr lvl="0"/>
            <a:r>
              <a:rPr lang="en-US"/>
              <a:t>Click to edit Master text styles</a:t>
            </a:r>
          </a:p>
          <a:p>
            <a:pPr lvl="1"/>
            <a:r>
              <a:rPr lang="en-US"/>
              <a:t>Second level</a:t>
            </a:r>
          </a:p>
        </p:txBody>
      </p:sp>
    </p:spTree>
    <p:custDataLst>
      <p:tags r:id="rId1"/>
    </p:custDataLst>
    <p:extLst>
      <p:ext uri="{BB962C8B-B14F-4D97-AF65-F5344CB8AC3E}">
        <p14:creationId xmlns:p14="http://schemas.microsoft.com/office/powerpoint/2010/main" val="1081899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verview - Light Gray &amp; USAID Blue">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44D66C1-F736-4185-AD1A-349FFDE4B261}"/>
              </a:ext>
            </a:extLst>
          </p:cNvPr>
          <p:cNvSpPr/>
          <p:nvPr userDrawn="1"/>
        </p:nvSpPr>
        <p:spPr>
          <a:xfrm>
            <a:off x="0" y="0"/>
            <a:ext cx="9144000" cy="50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solidFill>
            </a:endParaRPr>
          </a:p>
        </p:txBody>
      </p:sp>
      <p:sp>
        <p:nvSpPr>
          <p:cNvPr id="3" name="Content Placeholder 2"/>
          <p:cNvSpPr>
            <a:spLocks noGrp="1"/>
          </p:cNvSpPr>
          <p:nvPr>
            <p:ph idx="1"/>
          </p:nvPr>
        </p:nvSpPr>
        <p:spPr>
          <a:xfrm>
            <a:off x="345507" y="773935"/>
            <a:ext cx="7772400" cy="3789355"/>
          </a:xfrm>
        </p:spPr>
        <p:txBody>
          <a:bodyPr>
            <a:normAutofit/>
          </a:bodyPr>
          <a:lstStyle>
            <a:lvl1pPr marL="230188" indent="-230188">
              <a:buSzPct val="90000"/>
              <a:buFont typeface="Wingdings" panose="05000000000000000000" pitchFamily="2" charset="2"/>
              <a:buChar char="§"/>
              <a:defRPr sz="2000">
                <a:solidFill>
                  <a:srgbClr val="4E4A49"/>
                </a:solidFill>
              </a:defRPr>
            </a:lvl1pPr>
            <a:lvl2pPr marL="684213" indent="-230188">
              <a:buSzPct val="90000"/>
              <a:buFont typeface="Wingdings" panose="05000000000000000000" pitchFamily="2" charset="2"/>
              <a:buChar char="ü"/>
              <a:defRPr sz="2000">
                <a:solidFill>
                  <a:srgbClr val="4E4A49"/>
                </a:solidFill>
              </a:defRPr>
            </a:lvl2pPr>
            <a:lvl3pPr>
              <a:defRPr>
                <a:solidFill>
                  <a:srgbClr val="6C6463"/>
                </a:solidFill>
              </a:defRPr>
            </a:lvl3pPr>
            <a:lvl4pPr>
              <a:defRPr>
                <a:solidFill>
                  <a:srgbClr val="6C6463"/>
                </a:solidFill>
              </a:defRPr>
            </a:lvl4pPr>
            <a:lvl5pPr>
              <a:defRPr>
                <a:solidFill>
                  <a:srgbClr val="FFFFFF"/>
                </a:solidFill>
              </a:defRPr>
            </a:lvl5pPr>
          </a:lstStyle>
          <a:p>
            <a:pPr lvl="0"/>
            <a:r>
              <a:rPr lang="en-US"/>
              <a:t>Click to edit Master text styles</a:t>
            </a:r>
          </a:p>
          <a:p>
            <a:pPr lvl="1"/>
            <a:r>
              <a:rPr lang="en-US"/>
              <a:t>Second level</a:t>
            </a:r>
          </a:p>
        </p:txBody>
      </p:sp>
      <p:sp>
        <p:nvSpPr>
          <p:cNvPr id="19" name="Slide Number Placeholder 5">
            <a:extLst>
              <a:ext uri="{FF2B5EF4-FFF2-40B4-BE49-F238E27FC236}">
                <a16:creationId xmlns:a16="http://schemas.microsoft.com/office/drawing/2014/main" id="{88625DB6-7E86-462C-949E-52F75E3CDF8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22" name="Title Placeholder 1">
            <a:extLst>
              <a:ext uri="{FF2B5EF4-FFF2-40B4-BE49-F238E27FC236}">
                <a16:creationId xmlns:a16="http://schemas.microsoft.com/office/drawing/2014/main" id="{9C37F44E-8354-4F18-BAC0-C4ABB9774C71}"/>
              </a:ext>
            </a:extLst>
          </p:cNvPr>
          <p:cNvSpPr>
            <a:spLocks noGrp="1"/>
          </p:cNvSpPr>
          <p:nvPr>
            <p:ph type="title"/>
          </p:nvPr>
        </p:nvSpPr>
        <p:spPr>
          <a:xfrm>
            <a:off x="345507" y="23617"/>
            <a:ext cx="7772400" cy="461665"/>
          </a:xfrm>
          <a:prstGeom prst="rect">
            <a:avLst/>
          </a:prstGeom>
        </p:spPr>
        <p:txBody>
          <a:bodyPr vert="horz" lIns="91440" tIns="45720" rIns="91440" bIns="45720" rtlCol="0" anchor="b" anchorCtr="0">
            <a:spAutoFit/>
          </a:bodyPr>
          <a:lstStyle>
            <a:lvl1pPr>
              <a:defRPr b="1">
                <a:solidFill>
                  <a:schemeClr val="tx2"/>
                </a:solidFill>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2112362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view Cover">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44D66C1-F736-4185-AD1A-349FFDE4B261}"/>
              </a:ext>
            </a:extLst>
          </p:cNvPr>
          <p:cNvSpPr/>
          <p:nvPr userDrawn="1"/>
        </p:nvSpPr>
        <p:spPr>
          <a:xfrm>
            <a:off x="0" y="-1"/>
            <a:ext cx="9144000" cy="518477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solidFill>
            </a:endParaRPr>
          </a:p>
        </p:txBody>
      </p:sp>
      <p:sp>
        <p:nvSpPr>
          <p:cNvPr id="22" name="Title Placeholder 1">
            <a:extLst>
              <a:ext uri="{FF2B5EF4-FFF2-40B4-BE49-F238E27FC236}">
                <a16:creationId xmlns:a16="http://schemas.microsoft.com/office/drawing/2014/main" id="{9C37F44E-8354-4F18-BAC0-C4ABB9774C71}"/>
              </a:ext>
            </a:extLst>
          </p:cNvPr>
          <p:cNvSpPr>
            <a:spLocks noGrp="1"/>
          </p:cNvSpPr>
          <p:nvPr>
            <p:ph type="title" hasCustomPrompt="1"/>
          </p:nvPr>
        </p:nvSpPr>
        <p:spPr>
          <a:xfrm>
            <a:off x="1776219" y="1624747"/>
            <a:ext cx="5591561" cy="1077218"/>
          </a:xfrm>
          <a:prstGeom prst="rect">
            <a:avLst/>
          </a:prstGeom>
        </p:spPr>
        <p:txBody>
          <a:bodyPr vert="horz" wrap="square" lIns="91440" tIns="45720" rIns="91440" bIns="45720" rtlCol="0" anchor="b" anchorCtr="0">
            <a:spAutoFit/>
          </a:bodyPr>
          <a:lstStyle>
            <a:lvl1pPr algn="ctr">
              <a:defRPr sz="3200" b="0">
                <a:solidFill>
                  <a:schemeClr val="tx2"/>
                </a:solidFill>
              </a:defRPr>
            </a:lvl1pPr>
          </a:lstStyle>
          <a:p>
            <a:r>
              <a:rPr lang="en-US" dirty="0"/>
              <a:t>CLICK TO EDIT MASTER TITLE STYLE</a:t>
            </a:r>
          </a:p>
        </p:txBody>
      </p:sp>
      <p:grpSp>
        <p:nvGrpSpPr>
          <p:cNvPr id="6" name="Group 5">
            <a:extLst>
              <a:ext uri="{FF2B5EF4-FFF2-40B4-BE49-F238E27FC236}">
                <a16:creationId xmlns:a16="http://schemas.microsoft.com/office/drawing/2014/main" id="{D18E8ECA-F74C-43B2-5557-5EB539F8BE95}"/>
              </a:ext>
            </a:extLst>
          </p:cNvPr>
          <p:cNvGrpSpPr/>
          <p:nvPr userDrawn="1"/>
        </p:nvGrpSpPr>
        <p:grpSpPr>
          <a:xfrm>
            <a:off x="83820" y="48164"/>
            <a:ext cx="3935730" cy="1353369"/>
            <a:chOff x="83820" y="48164"/>
            <a:chExt cx="3935730" cy="1353369"/>
          </a:xfrm>
          <a:solidFill>
            <a:schemeClr val="accent3"/>
          </a:solidFill>
        </p:grpSpPr>
        <p:cxnSp>
          <p:nvCxnSpPr>
            <p:cNvPr id="7" name="Straight Connector 6">
              <a:extLst>
                <a:ext uri="{FF2B5EF4-FFF2-40B4-BE49-F238E27FC236}">
                  <a16:creationId xmlns:a16="http://schemas.microsoft.com/office/drawing/2014/main" id="{92C61230-82CB-11B2-5C75-9F36BC112BBF}"/>
                </a:ext>
              </a:extLst>
            </p:cNvPr>
            <p:cNvCxnSpPr/>
            <p:nvPr/>
          </p:nvCxnSpPr>
          <p:spPr>
            <a:xfrm>
              <a:off x="83820" y="361950"/>
              <a:ext cx="2057400" cy="0"/>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AD41DC62-5986-7228-96CF-371D9446799A}"/>
                </a:ext>
              </a:extLst>
            </p:cNvPr>
            <p:cNvCxnSpPr>
              <a:cxnSpLocks/>
            </p:cNvCxnSpPr>
            <p:nvPr/>
          </p:nvCxnSpPr>
          <p:spPr>
            <a:xfrm>
              <a:off x="83820" y="895350"/>
              <a:ext cx="3935730" cy="0"/>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9E792155-DB76-B78F-0581-031FA37CB6EA}"/>
                </a:ext>
              </a:extLst>
            </p:cNvPr>
            <p:cNvSpPr/>
            <p:nvPr/>
          </p:nvSpPr>
          <p:spPr>
            <a:xfrm>
              <a:off x="3340419" y="716280"/>
              <a:ext cx="300988" cy="300988"/>
            </a:xfrm>
            <a:prstGeom prst="ellipse">
              <a:avLst/>
            </a:prstGeom>
            <a:grp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10" name="Straight Connector 9">
              <a:extLst>
                <a:ext uri="{FF2B5EF4-FFF2-40B4-BE49-F238E27FC236}">
                  <a16:creationId xmlns:a16="http://schemas.microsoft.com/office/drawing/2014/main" id="{B5A1BAA8-F076-7453-85EC-6B7EF2A6318B}"/>
                </a:ext>
              </a:extLst>
            </p:cNvPr>
            <p:cNvCxnSpPr>
              <a:cxnSpLocks/>
            </p:cNvCxnSpPr>
            <p:nvPr/>
          </p:nvCxnSpPr>
          <p:spPr>
            <a:xfrm>
              <a:off x="537210" y="48164"/>
              <a:ext cx="0" cy="1266286"/>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70412784-493A-7326-9C8A-82FBE6A3FB4D}"/>
                </a:ext>
              </a:extLst>
            </p:cNvPr>
            <p:cNvCxnSpPr>
              <a:cxnSpLocks/>
            </p:cNvCxnSpPr>
            <p:nvPr/>
          </p:nvCxnSpPr>
          <p:spPr>
            <a:xfrm>
              <a:off x="1025843" y="48164"/>
              <a:ext cx="0" cy="1266286"/>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ED67908-5771-6BC1-161C-D905BBC2CFC9}"/>
                </a:ext>
              </a:extLst>
            </p:cNvPr>
            <p:cNvCxnSpPr>
              <a:cxnSpLocks/>
            </p:cNvCxnSpPr>
            <p:nvPr/>
          </p:nvCxnSpPr>
          <p:spPr>
            <a:xfrm>
              <a:off x="1527810" y="48164"/>
              <a:ext cx="0" cy="1266286"/>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3" name="Oval 12">
              <a:extLst>
                <a:ext uri="{FF2B5EF4-FFF2-40B4-BE49-F238E27FC236}">
                  <a16:creationId xmlns:a16="http://schemas.microsoft.com/office/drawing/2014/main" id="{3AEB99E8-ECD0-A69D-D1C2-5DBD0D53D598}"/>
                </a:ext>
              </a:extLst>
            </p:cNvPr>
            <p:cNvSpPr/>
            <p:nvPr/>
          </p:nvSpPr>
          <p:spPr>
            <a:xfrm>
              <a:off x="1379697" y="1100545"/>
              <a:ext cx="300988" cy="300988"/>
            </a:xfrm>
            <a:prstGeom prst="ellipse">
              <a:avLst/>
            </a:prstGeom>
            <a:grp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30F68259-0486-35B2-7415-3C8B0AEA47EC}"/>
                </a:ext>
              </a:extLst>
            </p:cNvPr>
            <p:cNvSpPr/>
            <p:nvPr/>
          </p:nvSpPr>
          <p:spPr>
            <a:xfrm>
              <a:off x="875349" y="180979"/>
              <a:ext cx="300988" cy="300988"/>
            </a:xfrm>
            <a:prstGeom prst="ellipse">
              <a:avLst/>
            </a:prstGeom>
            <a:grp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Oval 14">
              <a:extLst>
                <a:ext uri="{FF2B5EF4-FFF2-40B4-BE49-F238E27FC236}">
                  <a16:creationId xmlns:a16="http://schemas.microsoft.com/office/drawing/2014/main" id="{4E23B833-4439-3980-C346-9851D3AE257E}"/>
                </a:ext>
              </a:extLst>
            </p:cNvPr>
            <p:cNvSpPr/>
            <p:nvPr/>
          </p:nvSpPr>
          <p:spPr>
            <a:xfrm>
              <a:off x="1379697" y="476255"/>
              <a:ext cx="300988" cy="300988"/>
            </a:xfrm>
            <a:prstGeom prst="ellipse">
              <a:avLst/>
            </a:prstGeom>
            <a:grp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Tree>
    <p:custDataLst>
      <p:tags r:id="rId1"/>
    </p:custDataLst>
    <p:extLst>
      <p:ext uri="{BB962C8B-B14F-4D97-AF65-F5344CB8AC3E}">
        <p14:creationId xmlns:p14="http://schemas.microsoft.com/office/powerpoint/2010/main" val="2130499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 Divider or 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C7BCDE-EC8B-4901-A225-ECEE924B4489}"/>
              </a:ext>
            </a:extLst>
          </p:cNvPr>
          <p:cNvSpPr/>
          <p:nvPr userDrawn="1"/>
        </p:nvSpPr>
        <p:spPr>
          <a:xfrm>
            <a:off x="0" y="1"/>
            <a:ext cx="9263449" cy="518477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3" name="Slide Number Placeholder 2">
            <a:extLst>
              <a:ext uri="{FF2B5EF4-FFF2-40B4-BE49-F238E27FC236}">
                <a16:creationId xmlns:a16="http://schemas.microsoft.com/office/drawing/2014/main" id="{1B1C748D-26B4-425D-BC3E-DEBD8DC5C7C8}"/>
              </a:ext>
            </a:extLst>
          </p:cNvPr>
          <p:cNvSpPr>
            <a:spLocks noGrp="1"/>
          </p:cNvSpPr>
          <p:nvPr>
            <p:ph type="sldNum" sz="quarter" idx="10"/>
          </p:nvPr>
        </p:nvSpPr>
        <p:spPr/>
        <p:txBody>
          <a:bodyPr/>
          <a:lstStyle>
            <a:lvl1pPr>
              <a:defRPr>
                <a:solidFill>
                  <a:schemeClr val="bg1"/>
                </a:solidFill>
              </a:defRPr>
            </a:lvl1pPr>
          </a:lstStyle>
          <a:p>
            <a:fld id="{42782948-4DBE-204D-AB9E-B65E067054AE}" type="slidenum">
              <a:rPr lang="en-US" smtClean="0"/>
              <a:pPr/>
              <a:t>‹#›</a:t>
            </a:fld>
            <a:endParaRPr lang="en-US"/>
          </a:p>
        </p:txBody>
      </p:sp>
      <p:sp>
        <p:nvSpPr>
          <p:cNvPr id="2" name="Title 1">
            <a:extLst>
              <a:ext uri="{FF2B5EF4-FFF2-40B4-BE49-F238E27FC236}">
                <a16:creationId xmlns:a16="http://schemas.microsoft.com/office/drawing/2014/main" id="{E90A131D-DBF0-4EE8-8ABE-3B17A094C45D}"/>
              </a:ext>
            </a:extLst>
          </p:cNvPr>
          <p:cNvSpPr>
            <a:spLocks noGrp="1"/>
          </p:cNvSpPr>
          <p:nvPr>
            <p:ph type="title" hasCustomPrompt="1"/>
          </p:nvPr>
        </p:nvSpPr>
        <p:spPr>
          <a:xfrm>
            <a:off x="745524" y="2095876"/>
            <a:ext cx="7772400" cy="646331"/>
          </a:xfrm>
        </p:spPr>
        <p:txBody>
          <a:bodyPr/>
          <a:lstStyle>
            <a:lvl1pPr algn="ctr">
              <a:defRPr sz="3600" b="1">
                <a:solidFill>
                  <a:schemeClr val="bg1"/>
                </a:solidFill>
              </a:defRPr>
            </a:lvl1pPr>
          </a:lstStyle>
          <a:p>
            <a:r>
              <a:rPr lang="en-US" dirty="0"/>
              <a:t>Section Divider</a:t>
            </a:r>
          </a:p>
        </p:txBody>
      </p:sp>
      <p:pic>
        <p:nvPicPr>
          <p:cNvPr id="6" name="Picture 5" descr="Chart&#10;&#10;Description automatically generated with low confidence">
            <a:extLst>
              <a:ext uri="{FF2B5EF4-FFF2-40B4-BE49-F238E27FC236}">
                <a16:creationId xmlns:a16="http://schemas.microsoft.com/office/drawing/2014/main" id="{D6833F3C-21CE-119C-EC2E-6AEED5A78188}"/>
              </a:ext>
            </a:extLst>
          </p:cNvPr>
          <p:cNvPicPr>
            <a:picLocks noChangeAspect="1"/>
          </p:cNvPicPr>
          <p:nvPr userDrawn="1"/>
        </p:nvPicPr>
        <p:blipFill rotWithShape="1">
          <a:blip r:embed="rId3"/>
          <a:srcRect t="13833" b="2665"/>
          <a:stretch/>
        </p:blipFill>
        <p:spPr>
          <a:xfrm>
            <a:off x="9605" y="48164"/>
            <a:ext cx="4194730" cy="1437640"/>
          </a:xfrm>
          <a:prstGeom prst="rect">
            <a:avLst/>
          </a:prstGeom>
        </p:spPr>
      </p:pic>
    </p:spTree>
    <p:custDataLst>
      <p:tags r:id="rId1"/>
    </p:custDataLst>
    <p:extLst>
      <p:ext uri="{BB962C8B-B14F-4D97-AF65-F5344CB8AC3E}">
        <p14:creationId xmlns:p14="http://schemas.microsoft.com/office/powerpoint/2010/main" val="2388202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hite BG">
    <p:bg>
      <p:bgPr>
        <a:solidFill>
          <a:schemeClr val="bg1"/>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A52E896E-6AF7-4536-9321-E6DB1ADF38F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Tree>
    <p:custDataLst>
      <p:tags r:id="rId1"/>
    </p:custDataLst>
    <p:extLst>
      <p:ext uri="{BB962C8B-B14F-4D97-AF65-F5344CB8AC3E}">
        <p14:creationId xmlns:p14="http://schemas.microsoft.com/office/powerpoint/2010/main" val="2156246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White BG">
    <p:bg>
      <p:bgPr>
        <a:solidFill>
          <a:schemeClr val="bg1"/>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A52E896E-6AF7-4536-9321-E6DB1ADF38F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2" name="Rectangle 1">
            <a:extLst>
              <a:ext uri="{FF2B5EF4-FFF2-40B4-BE49-F238E27FC236}">
                <a16:creationId xmlns:a16="http://schemas.microsoft.com/office/drawing/2014/main" id="{B45445E6-EC22-DDEC-5730-2D3B5ED2098C}"/>
              </a:ext>
            </a:extLst>
          </p:cNvPr>
          <p:cNvSpPr/>
          <p:nvPr userDrawn="1"/>
        </p:nvSpPr>
        <p:spPr>
          <a:xfrm>
            <a:off x="0" y="4869180"/>
            <a:ext cx="9144000" cy="315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Tree>
    <p:custDataLst>
      <p:tags r:id="rId1"/>
    </p:custDataLst>
    <p:extLst>
      <p:ext uri="{BB962C8B-B14F-4D97-AF65-F5344CB8AC3E}">
        <p14:creationId xmlns:p14="http://schemas.microsoft.com/office/powerpoint/2010/main" val="3026685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BDIAH.ORG showcase">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13792A5-E7D4-46DE-B7F5-3F268A8E2EDE}"/>
              </a:ext>
            </a:extLst>
          </p:cNvPr>
          <p:cNvSpPr/>
          <p:nvPr userDrawn="1"/>
        </p:nvSpPr>
        <p:spPr>
          <a:xfrm>
            <a:off x="0" y="-17855"/>
            <a:ext cx="4572000" cy="520263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88625DB6-7E86-462C-949E-52F75E3CDF8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22" name="Title Placeholder 1">
            <a:extLst>
              <a:ext uri="{FF2B5EF4-FFF2-40B4-BE49-F238E27FC236}">
                <a16:creationId xmlns:a16="http://schemas.microsoft.com/office/drawing/2014/main" id="{9C37F44E-8354-4F18-BAC0-C4ABB9774C71}"/>
              </a:ext>
            </a:extLst>
          </p:cNvPr>
          <p:cNvSpPr>
            <a:spLocks noGrp="1"/>
          </p:cNvSpPr>
          <p:nvPr>
            <p:ph type="title"/>
          </p:nvPr>
        </p:nvSpPr>
        <p:spPr>
          <a:xfrm>
            <a:off x="0" y="4332243"/>
            <a:ext cx="3487509" cy="461665"/>
          </a:xfrm>
          <a:prstGeom prst="rect">
            <a:avLst/>
          </a:prstGeom>
        </p:spPr>
        <p:txBody>
          <a:bodyPr vert="horz" wrap="square" lIns="91440" tIns="45720" rIns="91440" bIns="45720" rtlCol="0" anchor="ctr" anchorCtr="0">
            <a:spAutoFit/>
          </a:bodyPr>
          <a:lstStyle>
            <a:lvl1pPr algn="ctr">
              <a:defRPr b="1">
                <a:solidFill>
                  <a:schemeClr val="bg1"/>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2500708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BDIAH.ORG showcase">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13792A5-E7D4-46DE-B7F5-3F268A8E2EDE}"/>
              </a:ext>
            </a:extLst>
          </p:cNvPr>
          <p:cNvSpPr/>
          <p:nvPr userDrawn="1"/>
        </p:nvSpPr>
        <p:spPr>
          <a:xfrm>
            <a:off x="0" y="-17855"/>
            <a:ext cx="4572000" cy="5202630"/>
          </a:xfrm>
          <a:prstGeom prst="rect">
            <a:avLst/>
          </a:prstGeom>
          <a:solidFill>
            <a:srgbClr val="8D8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Slide Number Placeholder 5">
            <a:extLst>
              <a:ext uri="{FF2B5EF4-FFF2-40B4-BE49-F238E27FC236}">
                <a16:creationId xmlns:a16="http://schemas.microsoft.com/office/drawing/2014/main" id="{88625DB6-7E86-462C-949E-52F75E3CDF8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22" name="Title Placeholder 1">
            <a:extLst>
              <a:ext uri="{FF2B5EF4-FFF2-40B4-BE49-F238E27FC236}">
                <a16:creationId xmlns:a16="http://schemas.microsoft.com/office/drawing/2014/main" id="{9C37F44E-8354-4F18-BAC0-C4ABB9774C71}"/>
              </a:ext>
            </a:extLst>
          </p:cNvPr>
          <p:cNvSpPr>
            <a:spLocks noGrp="1"/>
          </p:cNvSpPr>
          <p:nvPr>
            <p:ph type="title"/>
          </p:nvPr>
        </p:nvSpPr>
        <p:spPr>
          <a:xfrm>
            <a:off x="0" y="4332243"/>
            <a:ext cx="3487509" cy="461665"/>
          </a:xfrm>
          <a:prstGeom prst="rect">
            <a:avLst/>
          </a:prstGeom>
        </p:spPr>
        <p:txBody>
          <a:bodyPr vert="horz" wrap="square" lIns="91440" tIns="45720" rIns="91440" bIns="45720" rtlCol="0" anchor="ctr" anchorCtr="0">
            <a:spAutoFit/>
          </a:bodyPr>
          <a:lstStyle>
            <a:lvl1pPr algn="ctr">
              <a:defRPr b="1">
                <a:solidFill>
                  <a:schemeClr val="bg1"/>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116871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B DIAH header">
    <p:bg>
      <p:bgPr>
        <a:solidFill>
          <a:schemeClr val="bg1"/>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A52E896E-6AF7-4536-9321-E6DB1ADF38F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3" name="Rectangle 2">
            <a:extLst>
              <a:ext uri="{FF2B5EF4-FFF2-40B4-BE49-F238E27FC236}">
                <a16:creationId xmlns:a16="http://schemas.microsoft.com/office/drawing/2014/main" id="{E95D5C8F-429F-45CA-85C7-AC878806C2C4}"/>
              </a:ext>
            </a:extLst>
          </p:cNvPr>
          <p:cNvSpPr/>
          <p:nvPr userDrawn="1"/>
        </p:nvSpPr>
        <p:spPr>
          <a:xfrm>
            <a:off x="0" y="0"/>
            <a:ext cx="9144000" cy="1177536"/>
          </a:xfrm>
          <a:prstGeom prst="rect">
            <a:avLst/>
          </a:prstGeom>
          <a:solidFill>
            <a:schemeClr val="tx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24ABE7EA-2172-4FDE-82DF-6A2BB17EF70C}"/>
              </a:ext>
            </a:extLst>
          </p:cNvPr>
          <p:cNvSpPr>
            <a:spLocks noGrp="1"/>
          </p:cNvSpPr>
          <p:nvPr>
            <p:ph type="body" sz="quarter" idx="10"/>
          </p:nvPr>
        </p:nvSpPr>
        <p:spPr>
          <a:xfrm>
            <a:off x="594783" y="1377950"/>
            <a:ext cx="7454900" cy="2963863"/>
          </a:xfrm>
        </p:spPr>
        <p:txBody>
          <a:bodyPr>
            <a:normAutofit/>
          </a:bodyPr>
          <a:lstStyle>
            <a:lvl1pPr>
              <a:defRPr sz="2000">
                <a:solidFill>
                  <a:srgbClr val="4E4A49"/>
                </a:solidFill>
              </a:defRPr>
            </a:lvl1pPr>
            <a:lvl2pPr>
              <a:buSzPct val="90000"/>
              <a:defRPr sz="2000">
                <a:solidFill>
                  <a:srgbClr val="4E4A49"/>
                </a:solidFill>
              </a:defRPr>
            </a:lvl2pPr>
            <a:lvl4pPr marL="914400" indent="0">
              <a:buNone/>
              <a:defRPr/>
            </a:lvl4pPr>
          </a:lstStyle>
          <a:p>
            <a:pPr lvl="0"/>
            <a:r>
              <a:rPr lang="en-US"/>
              <a:t>Click to edit Master text styles</a:t>
            </a:r>
          </a:p>
          <a:p>
            <a:pPr lvl="1"/>
            <a:r>
              <a:rPr lang="en-US"/>
              <a:t>Second level</a:t>
            </a:r>
          </a:p>
        </p:txBody>
      </p:sp>
    </p:spTree>
    <p:custDataLst>
      <p:tags r:id="rId1"/>
    </p:custDataLst>
    <p:extLst>
      <p:ext uri="{BB962C8B-B14F-4D97-AF65-F5344CB8AC3E}">
        <p14:creationId xmlns:p14="http://schemas.microsoft.com/office/powerpoint/2010/main" val="3532570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209" name="Straight Connector 208">
            <a:extLst>
              <a:ext uri="{FF2B5EF4-FFF2-40B4-BE49-F238E27FC236}">
                <a16:creationId xmlns:a16="http://schemas.microsoft.com/office/drawing/2014/main" id="{81905C97-585B-89BC-DAC0-02BB62D32D04}"/>
              </a:ext>
            </a:extLst>
          </p:cNvPr>
          <p:cNvCxnSpPr>
            <a:cxnSpLocks/>
          </p:cNvCxnSpPr>
          <p:nvPr userDrawn="1"/>
        </p:nvCxnSpPr>
        <p:spPr>
          <a:xfrm>
            <a:off x="8705671" y="217648"/>
            <a:ext cx="0" cy="1464646"/>
          </a:xfrm>
          <a:prstGeom prst="line">
            <a:avLst/>
          </a:prstGeom>
          <a:ln w="28575">
            <a:solidFill>
              <a:schemeClr val="tx2"/>
            </a:solidFill>
            <a:prstDash val="solid"/>
            <a:headEnd type="triangle" w="lg" len="med"/>
            <a:tailEnd type="none" w="sm" len="sm"/>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68BF61AA-AB49-AFB8-34BC-3F645E6DE920}"/>
              </a:ext>
            </a:extLst>
          </p:cNvPr>
          <p:cNvCxnSpPr>
            <a:cxnSpLocks/>
          </p:cNvCxnSpPr>
          <p:nvPr userDrawn="1"/>
        </p:nvCxnSpPr>
        <p:spPr>
          <a:xfrm>
            <a:off x="6574367" y="217648"/>
            <a:ext cx="0" cy="1464646"/>
          </a:xfrm>
          <a:prstGeom prst="line">
            <a:avLst/>
          </a:prstGeom>
          <a:ln w="28575">
            <a:solidFill>
              <a:schemeClr val="tx2"/>
            </a:solidFill>
            <a:prstDash val="solid"/>
            <a:headEnd type="triangle" w="lg" len="med"/>
            <a:tailEnd type="none" w="sm" len="sm"/>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9982CAB0-1A07-15BB-C963-6D5E7E70E2FE}"/>
              </a:ext>
            </a:extLst>
          </p:cNvPr>
          <p:cNvCxnSpPr>
            <a:cxnSpLocks/>
          </p:cNvCxnSpPr>
          <p:nvPr userDrawn="1"/>
        </p:nvCxnSpPr>
        <p:spPr>
          <a:xfrm>
            <a:off x="4375817" y="217648"/>
            <a:ext cx="0" cy="1464646"/>
          </a:xfrm>
          <a:prstGeom prst="line">
            <a:avLst/>
          </a:prstGeom>
          <a:ln w="28575">
            <a:solidFill>
              <a:schemeClr val="tx2"/>
            </a:solidFill>
            <a:prstDash val="solid"/>
            <a:headEnd type="triangle" w="lg" len="med"/>
            <a:tailEnd type="none" w="sm" len="sm"/>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B75C4CF-6EED-DA36-7F5C-F61572E0340E}"/>
              </a:ext>
            </a:extLst>
          </p:cNvPr>
          <p:cNvSpPr/>
          <p:nvPr userDrawn="1"/>
        </p:nvSpPr>
        <p:spPr>
          <a:xfrm>
            <a:off x="-5912" y="1504352"/>
            <a:ext cx="9149912" cy="3672434"/>
          </a:xfrm>
          <a:prstGeom prst="rect">
            <a:avLst/>
          </a:prstGeom>
          <a:solidFill>
            <a:srgbClr val="D2F5FF">
              <a:alpha val="4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204" name="Straight Connector 203">
            <a:extLst>
              <a:ext uri="{FF2B5EF4-FFF2-40B4-BE49-F238E27FC236}">
                <a16:creationId xmlns:a16="http://schemas.microsoft.com/office/drawing/2014/main" id="{66B58553-A2EB-99B7-749D-776A9152BB2E}"/>
              </a:ext>
            </a:extLst>
          </p:cNvPr>
          <p:cNvCxnSpPr>
            <a:cxnSpLocks/>
          </p:cNvCxnSpPr>
          <p:nvPr userDrawn="1"/>
        </p:nvCxnSpPr>
        <p:spPr>
          <a:xfrm>
            <a:off x="2218642" y="217648"/>
            <a:ext cx="0" cy="1680919"/>
          </a:xfrm>
          <a:prstGeom prst="line">
            <a:avLst/>
          </a:prstGeom>
          <a:ln w="28575">
            <a:solidFill>
              <a:schemeClr val="tx2"/>
            </a:solidFill>
            <a:prstDash val="solid"/>
            <a:headEnd type="triangle" w="lg" len="med"/>
            <a:tailEnd type="none" w="sm" len="sm"/>
          </a:ln>
        </p:spPr>
        <p:style>
          <a:lnRef idx="1">
            <a:schemeClr val="accent1"/>
          </a:lnRef>
          <a:fillRef idx="0">
            <a:schemeClr val="accent1"/>
          </a:fillRef>
          <a:effectRef idx="0">
            <a:schemeClr val="accent1"/>
          </a:effectRef>
          <a:fontRef idx="minor">
            <a:schemeClr val="tx1"/>
          </a:fontRef>
        </p:style>
      </p:cxnSp>
      <p:pic>
        <p:nvPicPr>
          <p:cNvPr id="9" name="Graphic 8" descr="Target with solid fill">
            <a:extLst>
              <a:ext uri="{FF2B5EF4-FFF2-40B4-BE49-F238E27FC236}">
                <a16:creationId xmlns:a16="http://schemas.microsoft.com/office/drawing/2014/main" id="{FB812C70-91BA-628C-3037-6DF233BD7F47}"/>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42" y="1573411"/>
            <a:ext cx="205740" cy="207391"/>
          </a:xfrm>
          <a:prstGeom prst="rect">
            <a:avLst/>
          </a:prstGeom>
        </p:spPr>
      </p:pic>
      <p:grpSp>
        <p:nvGrpSpPr>
          <p:cNvPr id="175" name="Group 174">
            <a:extLst>
              <a:ext uri="{FF2B5EF4-FFF2-40B4-BE49-F238E27FC236}">
                <a16:creationId xmlns:a16="http://schemas.microsoft.com/office/drawing/2014/main" id="{BA760758-77F5-9F9E-294B-41BE9E28EF32}"/>
              </a:ext>
            </a:extLst>
          </p:cNvPr>
          <p:cNvGrpSpPr/>
          <p:nvPr userDrawn="1"/>
        </p:nvGrpSpPr>
        <p:grpSpPr>
          <a:xfrm>
            <a:off x="299460" y="1840960"/>
            <a:ext cx="2093381" cy="1190131"/>
            <a:chOff x="421079" y="2421777"/>
            <a:chExt cx="2791174" cy="1574209"/>
          </a:xfrm>
        </p:grpSpPr>
        <p:sp>
          <p:nvSpPr>
            <p:cNvPr id="33" name="Rectangle 32">
              <a:extLst>
                <a:ext uri="{FF2B5EF4-FFF2-40B4-BE49-F238E27FC236}">
                  <a16:creationId xmlns:a16="http://schemas.microsoft.com/office/drawing/2014/main" id="{9EB2EDCA-119C-B7FA-038E-31A58C5E469D}"/>
                </a:ext>
              </a:extLst>
            </p:cNvPr>
            <p:cNvSpPr/>
            <p:nvPr userDrawn="1"/>
          </p:nvSpPr>
          <p:spPr>
            <a:xfrm>
              <a:off x="421079" y="2483186"/>
              <a:ext cx="2743200" cy="1463040"/>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50" dirty="0">
                <a:solidFill>
                  <a:schemeClr val="tx1"/>
                </a:solidFill>
              </a:endParaRPr>
            </a:p>
          </p:txBody>
        </p:sp>
        <p:sp>
          <p:nvSpPr>
            <p:cNvPr id="34" name="TextBox 33">
              <a:extLst>
                <a:ext uri="{FF2B5EF4-FFF2-40B4-BE49-F238E27FC236}">
                  <a16:creationId xmlns:a16="http://schemas.microsoft.com/office/drawing/2014/main" id="{97ACDFE7-206B-3E26-15AD-426A06310797}"/>
                </a:ext>
              </a:extLst>
            </p:cNvPr>
            <p:cNvSpPr txBox="1"/>
            <p:nvPr userDrawn="1"/>
          </p:nvSpPr>
          <p:spPr>
            <a:xfrm rot="16200000">
              <a:off x="2389597" y="3211688"/>
              <a:ext cx="1199264" cy="369332"/>
            </a:xfrm>
            <a:prstGeom prst="rect">
              <a:avLst/>
            </a:prstGeom>
            <a:noFill/>
          </p:spPr>
          <p:txBody>
            <a:bodyPr vert="horz" wrap="square">
              <a:spAutoFit/>
            </a:bodyPr>
            <a:lstStyle/>
            <a:p>
              <a:pPr algn="ctr"/>
              <a:r>
                <a:rPr lang="en-US" sz="600" spc="225" dirty="0">
                  <a:solidFill>
                    <a:schemeClr val="accent5">
                      <a:lumMod val="90000"/>
                      <a:lumOff val="10000"/>
                    </a:schemeClr>
                  </a:solidFill>
                  <a:latin typeface="Franklin Gothic Book" panose="020B0503020102020204" pitchFamily="34" charset="0"/>
                  <a:cs typeface="Arial" panose="020B0604020202020204" pitchFamily="34" charset="0"/>
                </a:rPr>
                <a:t>CORE INDICATOR</a:t>
              </a:r>
            </a:p>
          </p:txBody>
        </p:sp>
        <p:grpSp>
          <p:nvGrpSpPr>
            <p:cNvPr id="174" name="Group 173">
              <a:extLst>
                <a:ext uri="{FF2B5EF4-FFF2-40B4-BE49-F238E27FC236}">
                  <a16:creationId xmlns:a16="http://schemas.microsoft.com/office/drawing/2014/main" id="{2D17E8CD-A487-1761-6097-BACB1FC3153F}"/>
                </a:ext>
              </a:extLst>
            </p:cNvPr>
            <p:cNvGrpSpPr/>
            <p:nvPr userDrawn="1"/>
          </p:nvGrpSpPr>
          <p:grpSpPr>
            <a:xfrm>
              <a:off x="2661540" y="2421777"/>
              <a:ext cx="550713" cy="590151"/>
              <a:chOff x="2661540" y="2421777"/>
              <a:chExt cx="550713" cy="590151"/>
            </a:xfrm>
          </p:grpSpPr>
          <p:sp>
            <p:nvSpPr>
              <p:cNvPr id="37" name="Isosceles Triangle 30">
                <a:extLst>
                  <a:ext uri="{FF2B5EF4-FFF2-40B4-BE49-F238E27FC236}">
                    <a16:creationId xmlns:a16="http://schemas.microsoft.com/office/drawing/2014/main" id="{AE86ABEC-AAFD-8134-3701-A34FBC37BB3A}"/>
                  </a:ext>
                </a:extLst>
              </p:cNvPr>
              <p:cNvSpPr/>
              <p:nvPr/>
            </p:nvSpPr>
            <p:spPr>
              <a:xfrm rot="15431948">
                <a:off x="2641821" y="2441496"/>
                <a:ext cx="590151" cy="550713"/>
              </a:xfrm>
              <a:custGeom>
                <a:avLst/>
                <a:gdLst>
                  <a:gd name="connsiteX0" fmla="*/ 0 w 371846"/>
                  <a:gd name="connsiteY0" fmla="*/ 462535 h 462535"/>
                  <a:gd name="connsiteX1" fmla="*/ 371846 w 371846"/>
                  <a:gd name="connsiteY1" fmla="*/ 0 h 462535"/>
                  <a:gd name="connsiteX2" fmla="*/ 371846 w 371846"/>
                  <a:gd name="connsiteY2" fmla="*/ 462535 h 462535"/>
                  <a:gd name="connsiteX3" fmla="*/ 0 w 371846"/>
                  <a:gd name="connsiteY3" fmla="*/ 462535 h 462535"/>
                  <a:gd name="connsiteX0" fmla="*/ 0 w 397314"/>
                  <a:gd name="connsiteY0" fmla="*/ 462535 h 593759"/>
                  <a:gd name="connsiteX1" fmla="*/ 371846 w 397314"/>
                  <a:gd name="connsiteY1" fmla="*/ 0 h 593759"/>
                  <a:gd name="connsiteX2" fmla="*/ 397314 w 397314"/>
                  <a:gd name="connsiteY2" fmla="*/ 593759 h 593759"/>
                  <a:gd name="connsiteX3" fmla="*/ 0 w 397314"/>
                  <a:gd name="connsiteY3" fmla="*/ 462535 h 593759"/>
                  <a:gd name="connsiteX0" fmla="*/ 0 w 533370"/>
                  <a:gd name="connsiteY0" fmla="*/ 402690 h 533914"/>
                  <a:gd name="connsiteX1" fmla="*/ 533370 w 533370"/>
                  <a:gd name="connsiteY1" fmla="*/ 0 h 533914"/>
                  <a:gd name="connsiteX2" fmla="*/ 397314 w 533370"/>
                  <a:gd name="connsiteY2" fmla="*/ 533914 h 533914"/>
                  <a:gd name="connsiteX3" fmla="*/ 0 w 533370"/>
                  <a:gd name="connsiteY3" fmla="*/ 402690 h 533914"/>
                  <a:gd name="connsiteX0" fmla="*/ 0 w 533370"/>
                  <a:gd name="connsiteY0" fmla="*/ 402690 h 540146"/>
                  <a:gd name="connsiteX1" fmla="*/ 533370 w 533370"/>
                  <a:gd name="connsiteY1" fmla="*/ 0 h 540146"/>
                  <a:gd name="connsiteX2" fmla="*/ 421294 w 533370"/>
                  <a:gd name="connsiteY2" fmla="*/ 540146 h 540146"/>
                  <a:gd name="connsiteX3" fmla="*/ 0 w 533370"/>
                  <a:gd name="connsiteY3" fmla="*/ 402690 h 540146"/>
                  <a:gd name="connsiteX0" fmla="*/ 0 w 517383"/>
                  <a:gd name="connsiteY0" fmla="*/ 406845 h 544301"/>
                  <a:gd name="connsiteX1" fmla="*/ 517383 w 517383"/>
                  <a:gd name="connsiteY1" fmla="*/ 0 h 544301"/>
                  <a:gd name="connsiteX2" fmla="*/ 421294 w 517383"/>
                  <a:gd name="connsiteY2" fmla="*/ 544301 h 544301"/>
                  <a:gd name="connsiteX3" fmla="*/ 0 w 517383"/>
                  <a:gd name="connsiteY3" fmla="*/ 406845 h 544301"/>
                  <a:gd name="connsiteX0" fmla="*/ 0 w 522832"/>
                  <a:gd name="connsiteY0" fmla="*/ 434274 h 544301"/>
                  <a:gd name="connsiteX1" fmla="*/ 522832 w 522832"/>
                  <a:gd name="connsiteY1" fmla="*/ 0 h 544301"/>
                  <a:gd name="connsiteX2" fmla="*/ 426743 w 522832"/>
                  <a:gd name="connsiteY2" fmla="*/ 544301 h 544301"/>
                  <a:gd name="connsiteX3" fmla="*/ 0 w 522832"/>
                  <a:gd name="connsiteY3" fmla="*/ 434274 h 544301"/>
                  <a:gd name="connsiteX0" fmla="*/ 0 w 534332"/>
                  <a:gd name="connsiteY0" fmla="*/ 460272 h 570299"/>
                  <a:gd name="connsiteX1" fmla="*/ 534332 w 534332"/>
                  <a:gd name="connsiteY1" fmla="*/ 0 h 570299"/>
                  <a:gd name="connsiteX2" fmla="*/ 426743 w 534332"/>
                  <a:gd name="connsiteY2" fmla="*/ 570299 h 570299"/>
                  <a:gd name="connsiteX3" fmla="*/ 0 w 534332"/>
                  <a:gd name="connsiteY3" fmla="*/ 460272 h 570299"/>
                </a:gdLst>
                <a:ahLst/>
                <a:cxnLst>
                  <a:cxn ang="0">
                    <a:pos x="connsiteX0" y="connsiteY0"/>
                  </a:cxn>
                  <a:cxn ang="0">
                    <a:pos x="connsiteX1" y="connsiteY1"/>
                  </a:cxn>
                  <a:cxn ang="0">
                    <a:pos x="connsiteX2" y="connsiteY2"/>
                  </a:cxn>
                  <a:cxn ang="0">
                    <a:pos x="connsiteX3" y="connsiteY3"/>
                  </a:cxn>
                </a:cxnLst>
                <a:rect l="l" t="t" r="r" b="b"/>
                <a:pathLst>
                  <a:path w="534332" h="570299">
                    <a:moveTo>
                      <a:pt x="0" y="460272"/>
                    </a:moveTo>
                    <a:lnTo>
                      <a:pt x="534332" y="0"/>
                    </a:lnTo>
                    <a:lnTo>
                      <a:pt x="426743" y="570299"/>
                    </a:lnTo>
                    <a:lnTo>
                      <a:pt x="0" y="460272"/>
                    </a:lnTo>
                    <a:close/>
                  </a:path>
                </a:pathLst>
              </a:custGeom>
              <a:solidFill>
                <a:schemeClr val="accent5">
                  <a:lumMod val="90000"/>
                  <a:lumOff val="10000"/>
                </a:schemeClr>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38" name="Graphic 37" descr="Speedometer Middle with solid fill">
                <a:extLst>
                  <a:ext uri="{FF2B5EF4-FFF2-40B4-BE49-F238E27FC236}">
                    <a16:creationId xmlns:a16="http://schemas.microsoft.com/office/drawing/2014/main" id="{EF8BE5B6-2BEC-F81B-3233-333DE59BA2D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61135" y="2481679"/>
                <a:ext cx="279391" cy="279391"/>
              </a:xfrm>
              <a:prstGeom prst="rect">
                <a:avLst/>
              </a:prstGeom>
            </p:spPr>
          </p:pic>
        </p:grpSp>
      </p:grpSp>
      <p:grpSp>
        <p:nvGrpSpPr>
          <p:cNvPr id="162" name="Group 161">
            <a:extLst>
              <a:ext uri="{FF2B5EF4-FFF2-40B4-BE49-F238E27FC236}">
                <a16:creationId xmlns:a16="http://schemas.microsoft.com/office/drawing/2014/main" id="{3EE40D07-9CD8-022B-2A1C-93189079496E}"/>
              </a:ext>
            </a:extLst>
          </p:cNvPr>
          <p:cNvGrpSpPr/>
          <p:nvPr userDrawn="1"/>
        </p:nvGrpSpPr>
        <p:grpSpPr>
          <a:xfrm>
            <a:off x="299461" y="3051107"/>
            <a:ext cx="2074550" cy="976906"/>
            <a:chOff x="338317" y="4016920"/>
            <a:chExt cx="2766068" cy="1292172"/>
          </a:xfrm>
        </p:grpSpPr>
        <p:sp>
          <p:nvSpPr>
            <p:cNvPr id="39" name="Rectangle 38">
              <a:extLst>
                <a:ext uri="{FF2B5EF4-FFF2-40B4-BE49-F238E27FC236}">
                  <a16:creationId xmlns:a16="http://schemas.microsoft.com/office/drawing/2014/main" id="{F2DEAECC-5CE2-17F3-BD4F-FDFEF847BDE5}"/>
                </a:ext>
              </a:extLst>
            </p:cNvPr>
            <p:cNvSpPr/>
            <p:nvPr userDrawn="1"/>
          </p:nvSpPr>
          <p:spPr>
            <a:xfrm>
              <a:off x="338317" y="4016920"/>
              <a:ext cx="2743199" cy="1273009"/>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1" name="TextBox 40">
              <a:extLst>
                <a:ext uri="{FF2B5EF4-FFF2-40B4-BE49-F238E27FC236}">
                  <a16:creationId xmlns:a16="http://schemas.microsoft.com/office/drawing/2014/main" id="{30EA3D67-004D-DBD3-70CE-F7E4C40956CB}"/>
                </a:ext>
              </a:extLst>
            </p:cNvPr>
            <p:cNvSpPr txBox="1"/>
            <p:nvPr userDrawn="1"/>
          </p:nvSpPr>
          <p:spPr>
            <a:xfrm rot="16200000">
              <a:off x="2298604" y="4503310"/>
              <a:ext cx="1273008" cy="338555"/>
            </a:xfrm>
            <a:prstGeom prst="rect">
              <a:avLst/>
            </a:prstGeom>
            <a:noFill/>
          </p:spPr>
          <p:txBody>
            <a:bodyPr vert="horz" wrap="square">
              <a:spAutoFit/>
            </a:bodyPr>
            <a:lstStyle/>
            <a:p>
              <a:pPr algn="ctr"/>
              <a:r>
                <a:rPr lang="en-US" sz="525" spc="225" dirty="0">
                  <a:solidFill>
                    <a:schemeClr val="accent4"/>
                  </a:solidFill>
                  <a:latin typeface="Franklin Gothic Book" panose="020B0503020102020204" pitchFamily="34" charset="0"/>
                  <a:cs typeface="Arial" panose="020B0604020202020204" pitchFamily="34" charset="0"/>
                </a:rPr>
                <a:t>INTERMEDIATE</a:t>
              </a:r>
            </a:p>
            <a:p>
              <a:pPr algn="ctr"/>
              <a:r>
                <a:rPr lang="en-US" sz="525" spc="225" dirty="0">
                  <a:solidFill>
                    <a:schemeClr val="accent4"/>
                  </a:solidFill>
                  <a:latin typeface="Franklin Gothic Book" panose="020B0503020102020204" pitchFamily="34" charset="0"/>
                  <a:cs typeface="Arial" panose="020B0604020202020204" pitchFamily="34" charset="0"/>
                </a:rPr>
                <a:t>INDICATOR</a:t>
              </a:r>
            </a:p>
          </p:txBody>
        </p:sp>
      </p:grpSp>
      <p:sp>
        <p:nvSpPr>
          <p:cNvPr id="46" name="TextBox 45">
            <a:extLst>
              <a:ext uri="{FF2B5EF4-FFF2-40B4-BE49-F238E27FC236}">
                <a16:creationId xmlns:a16="http://schemas.microsoft.com/office/drawing/2014/main" id="{3E4A7773-6336-29A0-81AA-129460723E20}"/>
              </a:ext>
            </a:extLst>
          </p:cNvPr>
          <p:cNvSpPr txBox="1"/>
          <p:nvPr userDrawn="1"/>
        </p:nvSpPr>
        <p:spPr>
          <a:xfrm>
            <a:off x="779965" y="324870"/>
            <a:ext cx="957038" cy="230832"/>
          </a:xfrm>
          <a:prstGeom prst="rect">
            <a:avLst/>
          </a:prstGeom>
          <a:noFill/>
        </p:spPr>
        <p:txBody>
          <a:bodyPr vert="horz" wrap="square">
            <a:spAutoFit/>
          </a:bodyPr>
          <a:lstStyle/>
          <a:p>
            <a:pPr algn="ctr"/>
            <a:r>
              <a:rPr lang="en-US" sz="900" b="1" spc="225" dirty="0">
                <a:latin typeface="Franklin Gothic Heavy" panose="020B0903020102020204" pitchFamily="34" charset="0"/>
                <a:cs typeface="Arial" panose="020B0604020202020204" pitchFamily="34" charset="0"/>
              </a:rPr>
              <a:t>REACH</a:t>
            </a:r>
            <a:endParaRPr lang="en-US" sz="900" b="1" spc="225" dirty="0">
              <a:solidFill>
                <a:schemeClr val="tx1"/>
              </a:solidFill>
              <a:latin typeface="Franklin Gothic Heavy" panose="020B0903020102020204" pitchFamily="34" charset="0"/>
              <a:cs typeface="Arial" panose="020B0604020202020204" pitchFamily="34" charset="0"/>
            </a:endParaRPr>
          </a:p>
        </p:txBody>
      </p:sp>
      <p:pic>
        <p:nvPicPr>
          <p:cNvPr id="50" name="Picture 49" descr="Icon&#10;&#10;Description automatically generated">
            <a:extLst>
              <a:ext uri="{FF2B5EF4-FFF2-40B4-BE49-F238E27FC236}">
                <a16:creationId xmlns:a16="http://schemas.microsoft.com/office/drawing/2014/main" id="{7FB9AF62-CE99-90B8-2564-49C42847D30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545159" y="522851"/>
            <a:ext cx="342900" cy="345652"/>
          </a:xfrm>
          <a:prstGeom prst="rect">
            <a:avLst/>
          </a:prstGeom>
        </p:spPr>
      </p:pic>
      <p:sp>
        <p:nvSpPr>
          <p:cNvPr id="51" name="TextBox 50">
            <a:extLst>
              <a:ext uri="{FF2B5EF4-FFF2-40B4-BE49-F238E27FC236}">
                <a16:creationId xmlns:a16="http://schemas.microsoft.com/office/drawing/2014/main" id="{E311CF4C-BE8B-B237-C271-9933229C7C05}"/>
              </a:ext>
            </a:extLst>
          </p:cNvPr>
          <p:cNvSpPr txBox="1"/>
          <p:nvPr userDrawn="1"/>
        </p:nvSpPr>
        <p:spPr>
          <a:xfrm>
            <a:off x="5043311" y="331016"/>
            <a:ext cx="957038" cy="230832"/>
          </a:xfrm>
          <a:prstGeom prst="rect">
            <a:avLst/>
          </a:prstGeom>
          <a:noFill/>
        </p:spPr>
        <p:txBody>
          <a:bodyPr vert="horz" wrap="square">
            <a:spAutoFit/>
          </a:bodyPr>
          <a:lstStyle/>
          <a:p>
            <a:pPr algn="ctr"/>
            <a:r>
              <a:rPr lang="en-US" sz="900" b="1" spc="225" dirty="0">
                <a:latin typeface="Franklin Gothic Heavy" panose="020B0903020102020204" pitchFamily="34" charset="0"/>
                <a:cs typeface="Arial" panose="020B0604020202020204" pitchFamily="34" charset="0"/>
              </a:rPr>
              <a:t>PREVENT</a:t>
            </a:r>
            <a:endParaRPr lang="en-US" sz="900" b="1" spc="225" dirty="0">
              <a:solidFill>
                <a:schemeClr val="tx1"/>
              </a:solidFill>
              <a:latin typeface="Franklin Gothic Heavy" panose="020B0903020102020204" pitchFamily="34" charset="0"/>
              <a:cs typeface="Arial" panose="020B0604020202020204" pitchFamily="34" charset="0"/>
            </a:endParaRPr>
          </a:p>
        </p:txBody>
      </p:sp>
      <p:sp>
        <p:nvSpPr>
          <p:cNvPr id="52" name="TextBox 51">
            <a:extLst>
              <a:ext uri="{FF2B5EF4-FFF2-40B4-BE49-F238E27FC236}">
                <a16:creationId xmlns:a16="http://schemas.microsoft.com/office/drawing/2014/main" id="{8C09AC43-870E-4650-5BDC-120F5C2C1EAF}"/>
              </a:ext>
            </a:extLst>
          </p:cNvPr>
          <p:cNvSpPr txBox="1"/>
          <p:nvPr userDrawn="1"/>
        </p:nvSpPr>
        <p:spPr>
          <a:xfrm>
            <a:off x="7246671" y="331016"/>
            <a:ext cx="1053288" cy="230832"/>
          </a:xfrm>
          <a:prstGeom prst="rect">
            <a:avLst/>
          </a:prstGeom>
          <a:noFill/>
        </p:spPr>
        <p:txBody>
          <a:bodyPr vert="horz" wrap="square">
            <a:spAutoFit/>
          </a:bodyPr>
          <a:lstStyle/>
          <a:p>
            <a:pPr algn="ctr"/>
            <a:r>
              <a:rPr lang="en-US" sz="900" b="1" spc="225" dirty="0">
                <a:latin typeface="Franklin Gothic Heavy" panose="020B0903020102020204" pitchFamily="34" charset="0"/>
                <a:cs typeface="Arial" panose="020B0604020202020204" pitchFamily="34" charset="0"/>
              </a:rPr>
              <a:t>SUSTAIN</a:t>
            </a:r>
            <a:endParaRPr lang="en-US" sz="900" b="1" spc="225" dirty="0">
              <a:solidFill>
                <a:schemeClr val="tx1"/>
              </a:solidFill>
              <a:latin typeface="Franklin Gothic Heavy" panose="020B0903020102020204" pitchFamily="34" charset="0"/>
              <a:cs typeface="Arial" panose="020B0604020202020204" pitchFamily="34" charset="0"/>
            </a:endParaRPr>
          </a:p>
        </p:txBody>
      </p:sp>
      <p:sp>
        <p:nvSpPr>
          <p:cNvPr id="58" name="Rectangle 57">
            <a:extLst>
              <a:ext uri="{FF2B5EF4-FFF2-40B4-BE49-F238E27FC236}">
                <a16:creationId xmlns:a16="http://schemas.microsoft.com/office/drawing/2014/main" id="{521C8550-5035-5923-1C6F-0F917FDE172C}"/>
              </a:ext>
            </a:extLst>
          </p:cNvPr>
          <p:cNvSpPr/>
          <p:nvPr/>
        </p:nvSpPr>
        <p:spPr>
          <a:xfrm>
            <a:off x="318744" y="967849"/>
            <a:ext cx="2057400" cy="553043"/>
          </a:xfrm>
          <a:prstGeom prst="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accent5"/>
              </a:solidFill>
            </a:endParaRPr>
          </a:p>
        </p:txBody>
      </p:sp>
      <p:sp>
        <p:nvSpPr>
          <p:cNvPr id="60" name="Arrow: Down 59">
            <a:extLst>
              <a:ext uri="{FF2B5EF4-FFF2-40B4-BE49-F238E27FC236}">
                <a16:creationId xmlns:a16="http://schemas.microsoft.com/office/drawing/2014/main" id="{D58DD18B-C58B-47E3-3B44-28E4C1EEF384}"/>
              </a:ext>
            </a:extLst>
          </p:cNvPr>
          <p:cNvSpPr/>
          <p:nvPr/>
        </p:nvSpPr>
        <p:spPr>
          <a:xfrm flipV="1">
            <a:off x="388917" y="1077108"/>
            <a:ext cx="137160" cy="138261"/>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5" name="Flowchart: Off-page Connector 54">
            <a:extLst>
              <a:ext uri="{FF2B5EF4-FFF2-40B4-BE49-F238E27FC236}">
                <a16:creationId xmlns:a16="http://schemas.microsoft.com/office/drawing/2014/main" id="{90F356E9-DBAE-D98C-0EA8-9E17DF1C446B}"/>
              </a:ext>
            </a:extLst>
          </p:cNvPr>
          <p:cNvSpPr/>
          <p:nvPr/>
        </p:nvSpPr>
        <p:spPr>
          <a:xfrm flipV="1">
            <a:off x="305090" y="1373258"/>
            <a:ext cx="2084529" cy="414782"/>
          </a:xfrm>
          <a:prstGeom prst="flowChartOffpageConnector">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6" name="TextBox 55">
            <a:extLst>
              <a:ext uri="{FF2B5EF4-FFF2-40B4-BE49-F238E27FC236}">
                <a16:creationId xmlns:a16="http://schemas.microsoft.com/office/drawing/2014/main" id="{CF3E130B-4491-7203-644F-D09BBD012607}"/>
              </a:ext>
            </a:extLst>
          </p:cNvPr>
          <p:cNvSpPr txBox="1"/>
          <p:nvPr/>
        </p:nvSpPr>
        <p:spPr>
          <a:xfrm>
            <a:off x="474634" y="1465936"/>
            <a:ext cx="1724306" cy="346249"/>
          </a:xfrm>
          <a:prstGeom prst="rect">
            <a:avLst/>
          </a:prstGeom>
          <a:noFill/>
        </p:spPr>
        <p:txBody>
          <a:bodyPr wrap="square">
            <a:spAutoFit/>
          </a:bodyPr>
          <a:lstStyle/>
          <a:p>
            <a:pPr algn="ctr"/>
            <a:r>
              <a:rPr lang="en-US" sz="825" dirty="0">
                <a:solidFill>
                  <a:schemeClr val="bg1"/>
                </a:solidFill>
                <a:latin typeface="Franklin Gothic Book" panose="020B0503020102020204" pitchFamily="34" charset="0"/>
              </a:rPr>
              <a:t>Treat 40 million people </a:t>
            </a:r>
            <a:br>
              <a:rPr lang="en-US" sz="825" dirty="0">
                <a:solidFill>
                  <a:schemeClr val="bg1"/>
                </a:solidFill>
                <a:latin typeface="Franklin Gothic Book" panose="020B0503020102020204" pitchFamily="34" charset="0"/>
              </a:rPr>
            </a:br>
            <a:r>
              <a:rPr lang="en-US" sz="825" dirty="0">
                <a:solidFill>
                  <a:schemeClr val="bg1"/>
                </a:solidFill>
                <a:latin typeface="Franklin Gothic Book" panose="020B0503020102020204" pitchFamily="34" charset="0"/>
              </a:rPr>
              <a:t>by 2022</a:t>
            </a:r>
          </a:p>
        </p:txBody>
      </p:sp>
      <p:pic>
        <p:nvPicPr>
          <p:cNvPr id="57" name="Graphic 56">
            <a:extLst>
              <a:ext uri="{FF2B5EF4-FFF2-40B4-BE49-F238E27FC236}">
                <a16:creationId xmlns:a16="http://schemas.microsoft.com/office/drawing/2014/main" id="{DA9F8DC4-2E9B-BFA6-937A-EE02DFA2782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9693" y="1526592"/>
            <a:ext cx="232361" cy="199042"/>
          </a:xfrm>
          <a:prstGeom prst="rect">
            <a:avLst/>
          </a:prstGeom>
        </p:spPr>
      </p:pic>
      <p:sp>
        <p:nvSpPr>
          <p:cNvPr id="66" name="Rectangle 65">
            <a:extLst>
              <a:ext uri="{FF2B5EF4-FFF2-40B4-BE49-F238E27FC236}">
                <a16:creationId xmlns:a16="http://schemas.microsoft.com/office/drawing/2014/main" id="{8FBC2249-521F-578C-C61F-B447F5AA4F58}"/>
              </a:ext>
            </a:extLst>
          </p:cNvPr>
          <p:cNvSpPr/>
          <p:nvPr/>
        </p:nvSpPr>
        <p:spPr>
          <a:xfrm>
            <a:off x="2462190" y="967849"/>
            <a:ext cx="2057400" cy="553043"/>
          </a:xfrm>
          <a:prstGeom prst="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Arrow: Down 67">
            <a:extLst>
              <a:ext uri="{FF2B5EF4-FFF2-40B4-BE49-F238E27FC236}">
                <a16:creationId xmlns:a16="http://schemas.microsoft.com/office/drawing/2014/main" id="{DD7B2E8C-D796-F66D-7432-22CD17AFCF3E}"/>
              </a:ext>
            </a:extLst>
          </p:cNvPr>
          <p:cNvSpPr/>
          <p:nvPr/>
        </p:nvSpPr>
        <p:spPr>
          <a:xfrm flipV="1">
            <a:off x="2557986" y="1077108"/>
            <a:ext cx="137160" cy="138261"/>
          </a:xfrm>
          <a:prstGeom prst="downArrow">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3" name="Flowchart: Off-page Connector 62">
            <a:extLst>
              <a:ext uri="{FF2B5EF4-FFF2-40B4-BE49-F238E27FC236}">
                <a16:creationId xmlns:a16="http://schemas.microsoft.com/office/drawing/2014/main" id="{C82F18FA-739D-35B3-8542-AC8899F47EB0}"/>
              </a:ext>
            </a:extLst>
          </p:cNvPr>
          <p:cNvSpPr/>
          <p:nvPr/>
        </p:nvSpPr>
        <p:spPr>
          <a:xfrm flipV="1">
            <a:off x="2449437" y="1395794"/>
            <a:ext cx="2084529" cy="414782"/>
          </a:xfrm>
          <a:prstGeom prst="flowChartOffpage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bg1"/>
              </a:solidFill>
              <a:latin typeface="Franklin Gothic Heavy" panose="020B0903020102020204" pitchFamily="34" charset="0"/>
            </a:endParaRPr>
          </a:p>
        </p:txBody>
      </p:sp>
      <p:sp>
        <p:nvSpPr>
          <p:cNvPr id="64" name="TextBox 63">
            <a:extLst>
              <a:ext uri="{FF2B5EF4-FFF2-40B4-BE49-F238E27FC236}">
                <a16:creationId xmlns:a16="http://schemas.microsoft.com/office/drawing/2014/main" id="{66C1D3C7-23DD-FA31-B8A8-6674DF13533E}"/>
              </a:ext>
            </a:extLst>
          </p:cNvPr>
          <p:cNvSpPr txBox="1"/>
          <p:nvPr/>
        </p:nvSpPr>
        <p:spPr>
          <a:xfrm>
            <a:off x="2909932" y="1535207"/>
            <a:ext cx="1349624" cy="219291"/>
          </a:xfrm>
          <a:prstGeom prst="rect">
            <a:avLst/>
          </a:prstGeom>
          <a:noFill/>
        </p:spPr>
        <p:txBody>
          <a:bodyPr wrap="square">
            <a:spAutoFit/>
          </a:bodyPr>
          <a:lstStyle/>
          <a:p>
            <a:pPr algn="ctr"/>
            <a:r>
              <a:rPr lang="en-US" sz="825" dirty="0">
                <a:solidFill>
                  <a:schemeClr val="bg1"/>
                </a:solidFill>
                <a:latin typeface="Franklin Gothic Book" panose="020B0503020102020204" pitchFamily="34" charset="0"/>
              </a:rPr>
              <a:t>Treat success 90%</a:t>
            </a:r>
          </a:p>
        </p:txBody>
      </p:sp>
      <p:pic>
        <p:nvPicPr>
          <p:cNvPr id="65" name="Graphic 64">
            <a:extLst>
              <a:ext uri="{FF2B5EF4-FFF2-40B4-BE49-F238E27FC236}">
                <a16:creationId xmlns:a16="http://schemas.microsoft.com/office/drawing/2014/main" id="{C61AD173-7256-91AE-F364-E40144BE15F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543202" y="1533947"/>
            <a:ext cx="232361" cy="199042"/>
          </a:xfrm>
          <a:prstGeom prst="rect">
            <a:avLst/>
          </a:prstGeom>
        </p:spPr>
      </p:pic>
      <p:sp>
        <p:nvSpPr>
          <p:cNvPr id="74" name="Rectangle 73">
            <a:extLst>
              <a:ext uri="{FF2B5EF4-FFF2-40B4-BE49-F238E27FC236}">
                <a16:creationId xmlns:a16="http://schemas.microsoft.com/office/drawing/2014/main" id="{B32C7190-C15A-3D3E-B689-6215F7139133}"/>
              </a:ext>
            </a:extLst>
          </p:cNvPr>
          <p:cNvSpPr/>
          <p:nvPr/>
        </p:nvSpPr>
        <p:spPr>
          <a:xfrm>
            <a:off x="4632027" y="967849"/>
            <a:ext cx="2052285" cy="553043"/>
          </a:xfrm>
          <a:prstGeom prst="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76" name="Arrow: Down 75">
            <a:extLst>
              <a:ext uri="{FF2B5EF4-FFF2-40B4-BE49-F238E27FC236}">
                <a16:creationId xmlns:a16="http://schemas.microsoft.com/office/drawing/2014/main" id="{3551E99A-97EA-D2CB-A1A8-7D4B2CB95F97}"/>
              </a:ext>
            </a:extLst>
          </p:cNvPr>
          <p:cNvSpPr/>
          <p:nvPr/>
        </p:nvSpPr>
        <p:spPr>
          <a:xfrm flipV="1">
            <a:off x="4736267" y="1077108"/>
            <a:ext cx="137160" cy="138261"/>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Flowchart: Off-page Connector 70">
            <a:extLst>
              <a:ext uri="{FF2B5EF4-FFF2-40B4-BE49-F238E27FC236}">
                <a16:creationId xmlns:a16="http://schemas.microsoft.com/office/drawing/2014/main" id="{A12FE00C-A68A-D948-361F-C296746EB7E2}"/>
              </a:ext>
            </a:extLst>
          </p:cNvPr>
          <p:cNvSpPr/>
          <p:nvPr/>
        </p:nvSpPr>
        <p:spPr>
          <a:xfrm flipV="1">
            <a:off x="4616383" y="1395794"/>
            <a:ext cx="2084832" cy="414782"/>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bg1"/>
              </a:solidFill>
              <a:latin typeface="Franklin Gothic Heavy" panose="020B0903020102020204" pitchFamily="34" charset="0"/>
            </a:endParaRPr>
          </a:p>
        </p:txBody>
      </p:sp>
      <p:sp>
        <p:nvSpPr>
          <p:cNvPr id="72" name="TextBox 71">
            <a:extLst>
              <a:ext uri="{FF2B5EF4-FFF2-40B4-BE49-F238E27FC236}">
                <a16:creationId xmlns:a16="http://schemas.microsoft.com/office/drawing/2014/main" id="{DF4CAA7F-281F-4724-4A27-B50303301DDA}"/>
              </a:ext>
            </a:extLst>
          </p:cNvPr>
          <p:cNvSpPr txBox="1"/>
          <p:nvPr/>
        </p:nvSpPr>
        <p:spPr>
          <a:xfrm>
            <a:off x="4893001" y="1471511"/>
            <a:ext cx="1665083" cy="346249"/>
          </a:xfrm>
          <a:prstGeom prst="rect">
            <a:avLst/>
          </a:prstGeom>
          <a:noFill/>
        </p:spPr>
        <p:txBody>
          <a:bodyPr wrap="square">
            <a:spAutoFit/>
          </a:bodyPr>
          <a:lstStyle/>
          <a:p>
            <a:pPr algn="ctr"/>
            <a:r>
              <a:rPr lang="en-US" sz="825" dirty="0">
                <a:solidFill>
                  <a:schemeClr val="bg1"/>
                </a:solidFill>
                <a:latin typeface="Franklin Gothic Book" panose="020B0503020102020204" pitchFamily="34" charset="0"/>
              </a:rPr>
              <a:t>30 million on TB </a:t>
            </a:r>
            <a:br>
              <a:rPr lang="en-US" sz="825" dirty="0">
                <a:solidFill>
                  <a:schemeClr val="bg1"/>
                </a:solidFill>
                <a:latin typeface="Franklin Gothic Book" panose="020B0503020102020204" pitchFamily="34" charset="0"/>
              </a:rPr>
            </a:br>
            <a:r>
              <a:rPr lang="en-US" sz="825" dirty="0">
                <a:solidFill>
                  <a:schemeClr val="bg1"/>
                </a:solidFill>
                <a:latin typeface="Franklin Gothic Book" panose="020B0503020102020204" pitchFamily="34" charset="0"/>
              </a:rPr>
              <a:t>preventative treatment (TPT)</a:t>
            </a:r>
          </a:p>
        </p:txBody>
      </p:sp>
      <p:pic>
        <p:nvPicPr>
          <p:cNvPr id="73" name="Graphic 72">
            <a:extLst>
              <a:ext uri="{FF2B5EF4-FFF2-40B4-BE49-F238E27FC236}">
                <a16:creationId xmlns:a16="http://schemas.microsoft.com/office/drawing/2014/main" id="{E962766C-1DE2-8273-A2DE-CB1B9214B47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69514" y="1533947"/>
            <a:ext cx="232361" cy="199042"/>
          </a:xfrm>
          <a:prstGeom prst="rect">
            <a:avLst/>
          </a:prstGeom>
        </p:spPr>
      </p:pic>
      <p:sp>
        <p:nvSpPr>
          <p:cNvPr id="82" name="Rectangle 81">
            <a:extLst>
              <a:ext uri="{FF2B5EF4-FFF2-40B4-BE49-F238E27FC236}">
                <a16:creationId xmlns:a16="http://schemas.microsoft.com/office/drawing/2014/main" id="{4ED0414F-7321-48E3-3DD4-1160E94C544E}"/>
              </a:ext>
            </a:extLst>
          </p:cNvPr>
          <p:cNvSpPr/>
          <p:nvPr/>
        </p:nvSpPr>
        <p:spPr>
          <a:xfrm>
            <a:off x="6777752" y="967849"/>
            <a:ext cx="2057400" cy="553043"/>
          </a:xfrm>
          <a:prstGeom prst="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84" name="Arrow: Down 83">
            <a:extLst>
              <a:ext uri="{FF2B5EF4-FFF2-40B4-BE49-F238E27FC236}">
                <a16:creationId xmlns:a16="http://schemas.microsoft.com/office/drawing/2014/main" id="{4E8C1195-90E8-5361-9A99-9C879AC63071}"/>
              </a:ext>
            </a:extLst>
          </p:cNvPr>
          <p:cNvSpPr/>
          <p:nvPr/>
        </p:nvSpPr>
        <p:spPr>
          <a:xfrm flipV="1">
            <a:off x="6852686" y="1077108"/>
            <a:ext cx="137160" cy="138261"/>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9" name="Flowchart: Off-page Connector 78">
            <a:extLst>
              <a:ext uri="{FF2B5EF4-FFF2-40B4-BE49-F238E27FC236}">
                <a16:creationId xmlns:a16="http://schemas.microsoft.com/office/drawing/2014/main" id="{5155BB4E-08AF-9437-988B-759E016E20BA}"/>
              </a:ext>
            </a:extLst>
          </p:cNvPr>
          <p:cNvSpPr/>
          <p:nvPr/>
        </p:nvSpPr>
        <p:spPr>
          <a:xfrm flipV="1">
            <a:off x="6764036" y="1395794"/>
            <a:ext cx="2084832" cy="414782"/>
          </a:xfrm>
          <a:prstGeom prst="flowChartOffpage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 dirty="0">
              <a:solidFill>
                <a:schemeClr val="bg1"/>
              </a:solidFill>
              <a:latin typeface="Franklin Gothic Heavy" panose="020B0903020102020204" pitchFamily="34" charset="0"/>
            </a:endParaRPr>
          </a:p>
        </p:txBody>
      </p:sp>
      <p:sp>
        <p:nvSpPr>
          <p:cNvPr id="80" name="TextBox 79">
            <a:extLst>
              <a:ext uri="{FF2B5EF4-FFF2-40B4-BE49-F238E27FC236}">
                <a16:creationId xmlns:a16="http://schemas.microsoft.com/office/drawing/2014/main" id="{4DE7F85B-C522-1F5D-6EF8-BEAF79029772}"/>
              </a:ext>
            </a:extLst>
          </p:cNvPr>
          <p:cNvSpPr txBox="1"/>
          <p:nvPr/>
        </p:nvSpPr>
        <p:spPr>
          <a:xfrm>
            <a:off x="7147257" y="1471511"/>
            <a:ext cx="1467087" cy="346249"/>
          </a:xfrm>
          <a:prstGeom prst="rect">
            <a:avLst/>
          </a:prstGeom>
          <a:noFill/>
        </p:spPr>
        <p:txBody>
          <a:bodyPr wrap="square">
            <a:spAutoFit/>
          </a:bodyPr>
          <a:lstStyle/>
          <a:p>
            <a:pPr algn="ctr"/>
            <a:r>
              <a:rPr lang="en-US" sz="825" dirty="0">
                <a:solidFill>
                  <a:schemeClr val="bg1"/>
                </a:solidFill>
                <a:latin typeface="Franklin Gothic Book" panose="020B0503020102020204" pitchFamily="34" charset="0"/>
              </a:rPr>
              <a:t>Global investments reach</a:t>
            </a:r>
            <a:br>
              <a:rPr lang="en-US" sz="825" dirty="0">
                <a:solidFill>
                  <a:schemeClr val="bg1"/>
                </a:solidFill>
                <a:latin typeface="Franklin Gothic Book" panose="020B0503020102020204" pitchFamily="34" charset="0"/>
              </a:rPr>
            </a:br>
            <a:r>
              <a:rPr lang="en-US" sz="825" dirty="0">
                <a:solidFill>
                  <a:schemeClr val="bg1"/>
                </a:solidFill>
                <a:latin typeface="Franklin Gothic Book" panose="020B0503020102020204" pitchFamily="34" charset="0"/>
              </a:rPr>
              <a:t> $13 billion by 2022</a:t>
            </a:r>
          </a:p>
        </p:txBody>
      </p:sp>
      <p:pic>
        <p:nvPicPr>
          <p:cNvPr id="81" name="Graphic 80">
            <a:extLst>
              <a:ext uri="{FF2B5EF4-FFF2-40B4-BE49-F238E27FC236}">
                <a16:creationId xmlns:a16="http://schemas.microsoft.com/office/drawing/2014/main" id="{16763658-4C27-9E26-68A7-A8588A519B0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33414" y="1537624"/>
            <a:ext cx="232361" cy="199042"/>
          </a:xfrm>
          <a:prstGeom prst="rect">
            <a:avLst/>
          </a:prstGeom>
        </p:spPr>
      </p:pic>
      <p:grpSp>
        <p:nvGrpSpPr>
          <p:cNvPr id="36" name="Group 35">
            <a:extLst>
              <a:ext uri="{FF2B5EF4-FFF2-40B4-BE49-F238E27FC236}">
                <a16:creationId xmlns:a16="http://schemas.microsoft.com/office/drawing/2014/main" id="{9C9B95C5-2558-9803-3E08-AE24921C5E9B}"/>
              </a:ext>
            </a:extLst>
          </p:cNvPr>
          <p:cNvGrpSpPr/>
          <p:nvPr/>
        </p:nvGrpSpPr>
        <p:grpSpPr>
          <a:xfrm>
            <a:off x="163908" y="124474"/>
            <a:ext cx="8810875" cy="1409473"/>
            <a:chOff x="218544" y="164645"/>
            <a:chExt cx="11747833" cy="1864336"/>
          </a:xfrm>
        </p:grpSpPr>
        <p:cxnSp>
          <p:nvCxnSpPr>
            <p:cNvPr id="125" name="Straight Connector 124">
              <a:extLst>
                <a:ext uri="{FF2B5EF4-FFF2-40B4-BE49-F238E27FC236}">
                  <a16:creationId xmlns:a16="http://schemas.microsoft.com/office/drawing/2014/main" id="{10A071DB-DE9A-E1ED-790B-47965256B769}"/>
                </a:ext>
              </a:extLst>
            </p:cNvPr>
            <p:cNvCxnSpPr>
              <a:cxnSpLocks/>
            </p:cNvCxnSpPr>
            <p:nvPr userDrawn="1"/>
          </p:nvCxnSpPr>
          <p:spPr>
            <a:xfrm>
              <a:off x="11966377" y="180669"/>
              <a:ext cx="0" cy="180916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520CA35-5CFA-EC8F-0951-84841C16871E}"/>
                </a:ext>
              </a:extLst>
            </p:cNvPr>
            <p:cNvCxnSpPr>
              <a:cxnSpLocks/>
            </p:cNvCxnSpPr>
            <p:nvPr userDrawn="1"/>
          </p:nvCxnSpPr>
          <p:spPr>
            <a:xfrm flipH="1">
              <a:off x="218544" y="164645"/>
              <a:ext cx="0" cy="1864336"/>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1CE9B1F7-086A-1F51-03DB-71A6E8E5DDBA}"/>
                </a:ext>
              </a:extLst>
            </p:cNvPr>
            <p:cNvCxnSpPr>
              <a:cxnSpLocks/>
            </p:cNvCxnSpPr>
            <p:nvPr userDrawn="1"/>
          </p:nvCxnSpPr>
          <p:spPr>
            <a:xfrm>
              <a:off x="218544" y="164645"/>
              <a:ext cx="3701392" cy="16024"/>
            </a:xfrm>
            <a:prstGeom prst="straightConnector1">
              <a:avLst/>
            </a:prstGeom>
            <a:ln w="28575">
              <a:solidFill>
                <a:srgbClr val="0E256A"/>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5D242CD6-3D21-D1BB-BBEA-339E5C226BE2}"/>
                </a:ext>
              </a:extLst>
            </p:cNvPr>
            <p:cNvCxnSpPr>
              <a:cxnSpLocks/>
            </p:cNvCxnSpPr>
            <p:nvPr userDrawn="1"/>
          </p:nvCxnSpPr>
          <p:spPr>
            <a:xfrm flipH="1" flipV="1">
              <a:off x="8293511" y="164645"/>
              <a:ext cx="3672866" cy="0"/>
            </a:xfrm>
            <a:prstGeom prst="straightConnector1">
              <a:avLst/>
            </a:prstGeom>
            <a:ln w="28575">
              <a:solidFill>
                <a:srgbClr val="0E256A"/>
              </a:solidFill>
              <a:prstDash val="sysDot"/>
              <a:tailEnd type="triangle"/>
            </a:ln>
          </p:spPr>
          <p:style>
            <a:lnRef idx="1">
              <a:schemeClr val="accent1"/>
            </a:lnRef>
            <a:fillRef idx="0">
              <a:schemeClr val="accent1"/>
            </a:fillRef>
            <a:effectRef idx="0">
              <a:schemeClr val="accent1"/>
            </a:effectRef>
            <a:fontRef idx="minor">
              <a:schemeClr val="tx1"/>
            </a:fontRef>
          </p:style>
        </p:cxnSp>
      </p:grpSp>
      <p:sp>
        <p:nvSpPr>
          <p:cNvPr id="113" name="TextBox 112">
            <a:extLst>
              <a:ext uri="{FF2B5EF4-FFF2-40B4-BE49-F238E27FC236}">
                <a16:creationId xmlns:a16="http://schemas.microsoft.com/office/drawing/2014/main" id="{948DF11D-CF18-12D9-E2F4-86AE72DD2F13}"/>
              </a:ext>
            </a:extLst>
          </p:cNvPr>
          <p:cNvSpPr txBox="1"/>
          <p:nvPr/>
        </p:nvSpPr>
        <p:spPr>
          <a:xfrm>
            <a:off x="3013440" y="324870"/>
            <a:ext cx="957038" cy="230832"/>
          </a:xfrm>
          <a:prstGeom prst="rect">
            <a:avLst/>
          </a:prstGeom>
          <a:noFill/>
        </p:spPr>
        <p:txBody>
          <a:bodyPr vert="horz" wrap="square">
            <a:spAutoFit/>
          </a:bodyPr>
          <a:lstStyle/>
          <a:p>
            <a:pPr algn="ctr"/>
            <a:r>
              <a:rPr lang="en-US" sz="900" b="1" spc="225" dirty="0">
                <a:latin typeface="Franklin Gothic Heavy" panose="020B0903020102020204" pitchFamily="34" charset="0"/>
                <a:cs typeface="Arial" panose="020B0604020202020204" pitchFamily="34" charset="0"/>
              </a:rPr>
              <a:t>CURE</a:t>
            </a:r>
            <a:endParaRPr lang="en-US" sz="900" b="1" spc="225" dirty="0">
              <a:solidFill>
                <a:schemeClr val="tx1"/>
              </a:solidFill>
              <a:latin typeface="Franklin Gothic Heavy" panose="020B0903020102020204" pitchFamily="34" charset="0"/>
              <a:cs typeface="Arial" panose="020B0604020202020204" pitchFamily="34" charset="0"/>
            </a:endParaRPr>
          </a:p>
        </p:txBody>
      </p:sp>
      <p:grpSp>
        <p:nvGrpSpPr>
          <p:cNvPr id="140" name="Group 139">
            <a:extLst>
              <a:ext uri="{FF2B5EF4-FFF2-40B4-BE49-F238E27FC236}">
                <a16:creationId xmlns:a16="http://schemas.microsoft.com/office/drawing/2014/main" id="{531B1B2F-482B-C7F2-127A-C2DBE589421A}"/>
              </a:ext>
            </a:extLst>
          </p:cNvPr>
          <p:cNvGrpSpPr/>
          <p:nvPr/>
        </p:nvGrpSpPr>
        <p:grpSpPr>
          <a:xfrm>
            <a:off x="2468272" y="3945281"/>
            <a:ext cx="2097395" cy="1147985"/>
            <a:chOff x="3234839" y="5186984"/>
            <a:chExt cx="2796526" cy="1518462"/>
          </a:xfrm>
        </p:grpSpPr>
        <p:sp>
          <p:nvSpPr>
            <p:cNvPr id="141" name="Rectangle 140">
              <a:extLst>
                <a:ext uri="{FF2B5EF4-FFF2-40B4-BE49-F238E27FC236}">
                  <a16:creationId xmlns:a16="http://schemas.microsoft.com/office/drawing/2014/main" id="{5EB5E449-BFF4-55CB-C076-96C7064B3C28}"/>
                </a:ext>
              </a:extLst>
            </p:cNvPr>
            <p:cNvSpPr/>
            <p:nvPr userDrawn="1"/>
          </p:nvSpPr>
          <p:spPr>
            <a:xfrm>
              <a:off x="3234839" y="5368652"/>
              <a:ext cx="2743200" cy="1336794"/>
            </a:xfrm>
            <a:prstGeom prst="rect">
              <a:avLst/>
            </a:prstGeom>
            <a:solidFill>
              <a:schemeClr val="bg1"/>
            </a:solidFill>
            <a:ln>
              <a:solidFill>
                <a:schemeClr val="accent5">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675" dirty="0">
                <a:solidFill>
                  <a:schemeClr val="tx1"/>
                </a:solidFill>
              </a:endParaRPr>
            </a:p>
          </p:txBody>
        </p:sp>
        <p:sp>
          <p:nvSpPr>
            <p:cNvPr id="142" name="TextBox 141">
              <a:extLst>
                <a:ext uri="{FF2B5EF4-FFF2-40B4-BE49-F238E27FC236}">
                  <a16:creationId xmlns:a16="http://schemas.microsoft.com/office/drawing/2014/main" id="{88F56C14-0EBF-5F76-DED1-7F15A4699E45}"/>
                </a:ext>
              </a:extLst>
            </p:cNvPr>
            <p:cNvSpPr txBox="1"/>
            <p:nvPr userDrawn="1"/>
          </p:nvSpPr>
          <p:spPr>
            <a:xfrm rot="16200000">
              <a:off x="5312003" y="6029574"/>
              <a:ext cx="1013187" cy="338555"/>
            </a:xfrm>
            <a:prstGeom prst="rect">
              <a:avLst/>
            </a:prstGeom>
            <a:noFill/>
          </p:spPr>
          <p:txBody>
            <a:bodyPr vert="horz" wrap="square">
              <a:spAutoFit/>
            </a:bodyPr>
            <a:lstStyle/>
            <a:p>
              <a:pPr algn="ctr"/>
              <a:r>
                <a:rPr lang="en-US" sz="525" spc="225" dirty="0">
                  <a:solidFill>
                    <a:schemeClr val="accent5">
                      <a:lumMod val="75000"/>
                      <a:lumOff val="25000"/>
                    </a:schemeClr>
                  </a:solidFill>
                  <a:latin typeface="Franklin Gothic Book" panose="020B0503020102020204" pitchFamily="34" charset="0"/>
                  <a:cs typeface="Arial" panose="020B0604020202020204" pitchFamily="34" charset="0"/>
                </a:rPr>
                <a:t>EXTENDED</a:t>
              </a:r>
            </a:p>
            <a:p>
              <a:pPr algn="ctr"/>
              <a:r>
                <a:rPr lang="en-US" sz="525" spc="225" dirty="0">
                  <a:solidFill>
                    <a:schemeClr val="accent5">
                      <a:lumMod val="75000"/>
                      <a:lumOff val="25000"/>
                    </a:schemeClr>
                  </a:solidFill>
                  <a:latin typeface="Franklin Gothic Book" panose="020B0503020102020204" pitchFamily="34" charset="0"/>
                  <a:cs typeface="Arial" panose="020B0604020202020204" pitchFamily="34" charset="0"/>
                </a:rPr>
                <a:t>INDICATOR</a:t>
              </a:r>
            </a:p>
          </p:txBody>
        </p:sp>
        <p:sp>
          <p:nvSpPr>
            <p:cNvPr id="143" name="Isosceles Triangle 131">
              <a:extLst>
                <a:ext uri="{FF2B5EF4-FFF2-40B4-BE49-F238E27FC236}">
                  <a16:creationId xmlns:a16="http://schemas.microsoft.com/office/drawing/2014/main" id="{4C115825-7A72-3FFD-341F-581CA78C9D49}"/>
                </a:ext>
              </a:extLst>
            </p:cNvPr>
            <p:cNvSpPr/>
            <p:nvPr userDrawn="1"/>
          </p:nvSpPr>
          <p:spPr>
            <a:xfrm rot="3504354">
              <a:off x="5438383" y="5276582"/>
              <a:ext cx="682579" cy="503384"/>
            </a:xfrm>
            <a:custGeom>
              <a:avLst/>
              <a:gdLst>
                <a:gd name="connsiteX0" fmla="*/ 0 w 604401"/>
                <a:gd name="connsiteY0" fmla="*/ 271515 h 271515"/>
                <a:gd name="connsiteX1" fmla="*/ 238696 w 604401"/>
                <a:gd name="connsiteY1" fmla="*/ 0 h 271515"/>
                <a:gd name="connsiteX2" fmla="*/ 604401 w 604401"/>
                <a:gd name="connsiteY2" fmla="*/ 271515 h 271515"/>
                <a:gd name="connsiteX3" fmla="*/ 0 w 604401"/>
                <a:gd name="connsiteY3" fmla="*/ 271515 h 271515"/>
                <a:gd name="connsiteX0" fmla="*/ 0 w 604401"/>
                <a:gd name="connsiteY0" fmla="*/ 283252 h 283252"/>
                <a:gd name="connsiteX1" fmla="*/ 196800 w 604401"/>
                <a:gd name="connsiteY1" fmla="*/ 0 h 283252"/>
                <a:gd name="connsiteX2" fmla="*/ 604401 w 604401"/>
                <a:gd name="connsiteY2" fmla="*/ 283252 h 283252"/>
                <a:gd name="connsiteX3" fmla="*/ 0 w 604401"/>
                <a:gd name="connsiteY3" fmla="*/ 283252 h 283252"/>
                <a:gd name="connsiteX0" fmla="*/ 0 w 584039"/>
                <a:gd name="connsiteY0" fmla="*/ 295776 h 295776"/>
                <a:gd name="connsiteX1" fmla="*/ 176438 w 584039"/>
                <a:gd name="connsiteY1" fmla="*/ 0 h 295776"/>
                <a:gd name="connsiteX2" fmla="*/ 584039 w 584039"/>
                <a:gd name="connsiteY2" fmla="*/ 283252 h 295776"/>
                <a:gd name="connsiteX3" fmla="*/ 0 w 584039"/>
                <a:gd name="connsiteY3" fmla="*/ 295776 h 295776"/>
                <a:gd name="connsiteX0" fmla="*/ 0 w 584039"/>
                <a:gd name="connsiteY0" fmla="*/ 295776 h 295776"/>
                <a:gd name="connsiteX1" fmla="*/ 176438 w 584039"/>
                <a:gd name="connsiteY1" fmla="*/ 0 h 295776"/>
                <a:gd name="connsiteX2" fmla="*/ 584039 w 584039"/>
                <a:gd name="connsiteY2" fmla="*/ 295776 h 295776"/>
                <a:gd name="connsiteX3" fmla="*/ 0 w 584039"/>
                <a:gd name="connsiteY3" fmla="*/ 295776 h 295776"/>
                <a:gd name="connsiteX0" fmla="*/ 0 w 584039"/>
                <a:gd name="connsiteY0" fmla="*/ 302616 h 302616"/>
                <a:gd name="connsiteX1" fmla="*/ 166387 w 584039"/>
                <a:gd name="connsiteY1" fmla="*/ 0 h 302616"/>
                <a:gd name="connsiteX2" fmla="*/ 584039 w 584039"/>
                <a:gd name="connsiteY2" fmla="*/ 302616 h 302616"/>
                <a:gd name="connsiteX3" fmla="*/ 0 w 584039"/>
                <a:gd name="connsiteY3" fmla="*/ 302616 h 302616"/>
                <a:gd name="connsiteX0" fmla="*/ 0 w 526830"/>
                <a:gd name="connsiteY0" fmla="*/ 302616 h 302616"/>
                <a:gd name="connsiteX1" fmla="*/ 166387 w 526830"/>
                <a:gd name="connsiteY1" fmla="*/ 0 h 302616"/>
                <a:gd name="connsiteX2" fmla="*/ 526830 w 526830"/>
                <a:gd name="connsiteY2" fmla="*/ 256022 h 302616"/>
                <a:gd name="connsiteX3" fmla="*/ 0 w 526830"/>
                <a:gd name="connsiteY3" fmla="*/ 302616 h 302616"/>
                <a:gd name="connsiteX0" fmla="*/ 0 w 532233"/>
                <a:gd name="connsiteY0" fmla="*/ 337254 h 337254"/>
                <a:gd name="connsiteX1" fmla="*/ 171790 w 532233"/>
                <a:gd name="connsiteY1" fmla="*/ 0 h 337254"/>
                <a:gd name="connsiteX2" fmla="*/ 532233 w 532233"/>
                <a:gd name="connsiteY2" fmla="*/ 256022 h 337254"/>
                <a:gd name="connsiteX3" fmla="*/ 0 w 532233"/>
                <a:gd name="connsiteY3" fmla="*/ 337254 h 337254"/>
                <a:gd name="connsiteX0" fmla="*/ 0 w 542283"/>
                <a:gd name="connsiteY0" fmla="*/ 330414 h 330414"/>
                <a:gd name="connsiteX1" fmla="*/ 181840 w 542283"/>
                <a:gd name="connsiteY1" fmla="*/ 0 h 330414"/>
                <a:gd name="connsiteX2" fmla="*/ 542283 w 542283"/>
                <a:gd name="connsiteY2" fmla="*/ 256022 h 330414"/>
                <a:gd name="connsiteX3" fmla="*/ 0 w 542283"/>
                <a:gd name="connsiteY3" fmla="*/ 330414 h 330414"/>
                <a:gd name="connsiteX0" fmla="*/ 0 w 560990"/>
                <a:gd name="connsiteY0" fmla="*/ 330414 h 330414"/>
                <a:gd name="connsiteX1" fmla="*/ 181840 w 560990"/>
                <a:gd name="connsiteY1" fmla="*/ 0 h 330414"/>
                <a:gd name="connsiteX2" fmla="*/ 560990 w 560990"/>
                <a:gd name="connsiteY2" fmla="*/ 177518 h 330414"/>
                <a:gd name="connsiteX3" fmla="*/ 0 w 560990"/>
                <a:gd name="connsiteY3" fmla="*/ 330414 h 330414"/>
                <a:gd name="connsiteX0" fmla="*/ 0 w 650043"/>
                <a:gd name="connsiteY0" fmla="*/ 346671 h 346671"/>
                <a:gd name="connsiteX1" fmla="*/ 270893 w 650043"/>
                <a:gd name="connsiteY1" fmla="*/ 0 h 346671"/>
                <a:gd name="connsiteX2" fmla="*/ 650043 w 650043"/>
                <a:gd name="connsiteY2" fmla="*/ 177518 h 346671"/>
                <a:gd name="connsiteX3" fmla="*/ 0 w 650043"/>
                <a:gd name="connsiteY3" fmla="*/ 346671 h 346671"/>
                <a:gd name="connsiteX0" fmla="*/ 0 w 608689"/>
                <a:gd name="connsiteY0" fmla="*/ 346671 h 346671"/>
                <a:gd name="connsiteX1" fmla="*/ 270893 w 608689"/>
                <a:gd name="connsiteY1" fmla="*/ 0 h 346671"/>
                <a:gd name="connsiteX2" fmla="*/ 608689 w 608689"/>
                <a:gd name="connsiteY2" fmla="*/ 158035 h 346671"/>
                <a:gd name="connsiteX3" fmla="*/ 0 w 608689"/>
                <a:gd name="connsiteY3" fmla="*/ 346671 h 346671"/>
                <a:gd name="connsiteX0" fmla="*/ 0 w 616110"/>
                <a:gd name="connsiteY0" fmla="*/ 348025 h 348025"/>
                <a:gd name="connsiteX1" fmla="*/ 278314 w 616110"/>
                <a:gd name="connsiteY1" fmla="*/ 0 h 348025"/>
                <a:gd name="connsiteX2" fmla="*/ 616110 w 616110"/>
                <a:gd name="connsiteY2" fmla="*/ 158035 h 348025"/>
                <a:gd name="connsiteX3" fmla="*/ 0 w 616110"/>
                <a:gd name="connsiteY3" fmla="*/ 348025 h 348025"/>
              </a:gdLst>
              <a:ahLst/>
              <a:cxnLst>
                <a:cxn ang="0">
                  <a:pos x="connsiteX0" y="connsiteY0"/>
                </a:cxn>
                <a:cxn ang="0">
                  <a:pos x="connsiteX1" y="connsiteY1"/>
                </a:cxn>
                <a:cxn ang="0">
                  <a:pos x="connsiteX2" y="connsiteY2"/>
                </a:cxn>
                <a:cxn ang="0">
                  <a:pos x="connsiteX3" y="connsiteY3"/>
                </a:cxn>
              </a:cxnLst>
              <a:rect l="l" t="t" r="r" b="b"/>
              <a:pathLst>
                <a:path w="616110" h="348025">
                  <a:moveTo>
                    <a:pt x="0" y="348025"/>
                  </a:moveTo>
                  <a:lnTo>
                    <a:pt x="278314" y="0"/>
                  </a:lnTo>
                  <a:lnTo>
                    <a:pt x="616110" y="158035"/>
                  </a:lnTo>
                  <a:lnTo>
                    <a:pt x="0" y="348025"/>
                  </a:lnTo>
                  <a:close/>
                </a:path>
              </a:pathLst>
            </a:custGeom>
            <a:solidFill>
              <a:srgbClr val="319E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44" name="Graphic 143" descr="Network outline">
              <a:extLst>
                <a:ext uri="{FF2B5EF4-FFF2-40B4-BE49-F238E27FC236}">
                  <a16:creationId xmlns:a16="http://schemas.microsoft.com/office/drawing/2014/main" id="{715C5FB1-E306-9E1B-CFF7-AE074EB2FF0E}"/>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65335" y="5341396"/>
              <a:ext cx="312704" cy="312704"/>
            </a:xfrm>
            <a:prstGeom prst="rect">
              <a:avLst/>
            </a:prstGeom>
          </p:spPr>
        </p:pic>
      </p:grpSp>
      <p:grpSp>
        <p:nvGrpSpPr>
          <p:cNvPr id="145" name="Group 144">
            <a:extLst>
              <a:ext uri="{FF2B5EF4-FFF2-40B4-BE49-F238E27FC236}">
                <a16:creationId xmlns:a16="http://schemas.microsoft.com/office/drawing/2014/main" id="{45F73127-6C68-FD5A-7B71-71D47698F4D2}"/>
              </a:ext>
            </a:extLst>
          </p:cNvPr>
          <p:cNvGrpSpPr/>
          <p:nvPr/>
        </p:nvGrpSpPr>
        <p:grpSpPr>
          <a:xfrm>
            <a:off x="299460" y="3945281"/>
            <a:ext cx="2102878" cy="1147985"/>
            <a:chOff x="3234839" y="5186984"/>
            <a:chExt cx="2803837" cy="1518462"/>
          </a:xfrm>
        </p:grpSpPr>
        <p:sp>
          <p:nvSpPr>
            <p:cNvPr id="146" name="Rectangle 145">
              <a:extLst>
                <a:ext uri="{FF2B5EF4-FFF2-40B4-BE49-F238E27FC236}">
                  <a16:creationId xmlns:a16="http://schemas.microsoft.com/office/drawing/2014/main" id="{94B27A1C-DF5E-BC81-A2E0-24A29FFAC31C}"/>
                </a:ext>
              </a:extLst>
            </p:cNvPr>
            <p:cNvSpPr/>
            <p:nvPr userDrawn="1"/>
          </p:nvSpPr>
          <p:spPr>
            <a:xfrm>
              <a:off x="3234839" y="5368652"/>
              <a:ext cx="2743200" cy="1336794"/>
            </a:xfrm>
            <a:prstGeom prst="rect">
              <a:avLst/>
            </a:prstGeom>
            <a:solidFill>
              <a:schemeClr val="bg1"/>
            </a:solidFill>
            <a:ln>
              <a:solidFill>
                <a:schemeClr val="accent5">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675" dirty="0">
                <a:solidFill>
                  <a:schemeClr val="tx1"/>
                </a:solidFill>
              </a:endParaRPr>
            </a:p>
          </p:txBody>
        </p:sp>
        <p:sp>
          <p:nvSpPr>
            <p:cNvPr id="147" name="TextBox 146">
              <a:extLst>
                <a:ext uri="{FF2B5EF4-FFF2-40B4-BE49-F238E27FC236}">
                  <a16:creationId xmlns:a16="http://schemas.microsoft.com/office/drawing/2014/main" id="{818081A0-008B-00AB-94E4-329595F1E18B}"/>
                </a:ext>
              </a:extLst>
            </p:cNvPr>
            <p:cNvSpPr txBox="1"/>
            <p:nvPr userDrawn="1"/>
          </p:nvSpPr>
          <p:spPr>
            <a:xfrm rot="16200000">
              <a:off x="5312004" y="6029574"/>
              <a:ext cx="1013187" cy="338555"/>
            </a:xfrm>
            <a:prstGeom prst="rect">
              <a:avLst/>
            </a:prstGeom>
            <a:noFill/>
          </p:spPr>
          <p:txBody>
            <a:bodyPr vert="horz" wrap="square">
              <a:spAutoFit/>
            </a:bodyPr>
            <a:lstStyle/>
            <a:p>
              <a:pPr algn="ctr"/>
              <a:r>
                <a:rPr lang="en-US" sz="525" spc="225" dirty="0">
                  <a:solidFill>
                    <a:schemeClr val="accent5">
                      <a:lumMod val="75000"/>
                      <a:lumOff val="25000"/>
                    </a:schemeClr>
                  </a:solidFill>
                  <a:latin typeface="Franklin Gothic Book" panose="020B0503020102020204" pitchFamily="34" charset="0"/>
                  <a:cs typeface="Arial" panose="020B0604020202020204" pitchFamily="34" charset="0"/>
                </a:rPr>
                <a:t>EXTENDED</a:t>
              </a:r>
            </a:p>
            <a:p>
              <a:pPr algn="ctr"/>
              <a:r>
                <a:rPr lang="en-US" sz="525" spc="225" dirty="0">
                  <a:solidFill>
                    <a:schemeClr val="accent5">
                      <a:lumMod val="75000"/>
                      <a:lumOff val="25000"/>
                    </a:schemeClr>
                  </a:solidFill>
                  <a:latin typeface="Franklin Gothic Book" panose="020B0503020102020204" pitchFamily="34" charset="0"/>
                  <a:cs typeface="Arial" panose="020B0604020202020204" pitchFamily="34" charset="0"/>
                </a:rPr>
                <a:t>INDICATOR</a:t>
              </a:r>
            </a:p>
          </p:txBody>
        </p:sp>
        <p:sp>
          <p:nvSpPr>
            <p:cNvPr id="148" name="Isosceles Triangle 131">
              <a:extLst>
                <a:ext uri="{FF2B5EF4-FFF2-40B4-BE49-F238E27FC236}">
                  <a16:creationId xmlns:a16="http://schemas.microsoft.com/office/drawing/2014/main" id="{B8D6ED18-7508-F896-B117-B6D599FA0D85}"/>
                </a:ext>
              </a:extLst>
            </p:cNvPr>
            <p:cNvSpPr/>
            <p:nvPr userDrawn="1"/>
          </p:nvSpPr>
          <p:spPr>
            <a:xfrm rot="3504354">
              <a:off x="5445694" y="5276582"/>
              <a:ext cx="682579" cy="503384"/>
            </a:xfrm>
            <a:custGeom>
              <a:avLst/>
              <a:gdLst>
                <a:gd name="connsiteX0" fmla="*/ 0 w 604401"/>
                <a:gd name="connsiteY0" fmla="*/ 271515 h 271515"/>
                <a:gd name="connsiteX1" fmla="*/ 238696 w 604401"/>
                <a:gd name="connsiteY1" fmla="*/ 0 h 271515"/>
                <a:gd name="connsiteX2" fmla="*/ 604401 w 604401"/>
                <a:gd name="connsiteY2" fmla="*/ 271515 h 271515"/>
                <a:gd name="connsiteX3" fmla="*/ 0 w 604401"/>
                <a:gd name="connsiteY3" fmla="*/ 271515 h 271515"/>
                <a:gd name="connsiteX0" fmla="*/ 0 w 604401"/>
                <a:gd name="connsiteY0" fmla="*/ 283252 h 283252"/>
                <a:gd name="connsiteX1" fmla="*/ 196800 w 604401"/>
                <a:gd name="connsiteY1" fmla="*/ 0 h 283252"/>
                <a:gd name="connsiteX2" fmla="*/ 604401 w 604401"/>
                <a:gd name="connsiteY2" fmla="*/ 283252 h 283252"/>
                <a:gd name="connsiteX3" fmla="*/ 0 w 604401"/>
                <a:gd name="connsiteY3" fmla="*/ 283252 h 283252"/>
                <a:gd name="connsiteX0" fmla="*/ 0 w 584039"/>
                <a:gd name="connsiteY0" fmla="*/ 295776 h 295776"/>
                <a:gd name="connsiteX1" fmla="*/ 176438 w 584039"/>
                <a:gd name="connsiteY1" fmla="*/ 0 h 295776"/>
                <a:gd name="connsiteX2" fmla="*/ 584039 w 584039"/>
                <a:gd name="connsiteY2" fmla="*/ 283252 h 295776"/>
                <a:gd name="connsiteX3" fmla="*/ 0 w 584039"/>
                <a:gd name="connsiteY3" fmla="*/ 295776 h 295776"/>
                <a:gd name="connsiteX0" fmla="*/ 0 w 584039"/>
                <a:gd name="connsiteY0" fmla="*/ 295776 h 295776"/>
                <a:gd name="connsiteX1" fmla="*/ 176438 w 584039"/>
                <a:gd name="connsiteY1" fmla="*/ 0 h 295776"/>
                <a:gd name="connsiteX2" fmla="*/ 584039 w 584039"/>
                <a:gd name="connsiteY2" fmla="*/ 295776 h 295776"/>
                <a:gd name="connsiteX3" fmla="*/ 0 w 584039"/>
                <a:gd name="connsiteY3" fmla="*/ 295776 h 295776"/>
                <a:gd name="connsiteX0" fmla="*/ 0 w 584039"/>
                <a:gd name="connsiteY0" fmla="*/ 302616 h 302616"/>
                <a:gd name="connsiteX1" fmla="*/ 166387 w 584039"/>
                <a:gd name="connsiteY1" fmla="*/ 0 h 302616"/>
                <a:gd name="connsiteX2" fmla="*/ 584039 w 584039"/>
                <a:gd name="connsiteY2" fmla="*/ 302616 h 302616"/>
                <a:gd name="connsiteX3" fmla="*/ 0 w 584039"/>
                <a:gd name="connsiteY3" fmla="*/ 302616 h 302616"/>
                <a:gd name="connsiteX0" fmla="*/ 0 w 526830"/>
                <a:gd name="connsiteY0" fmla="*/ 302616 h 302616"/>
                <a:gd name="connsiteX1" fmla="*/ 166387 w 526830"/>
                <a:gd name="connsiteY1" fmla="*/ 0 h 302616"/>
                <a:gd name="connsiteX2" fmla="*/ 526830 w 526830"/>
                <a:gd name="connsiteY2" fmla="*/ 256022 h 302616"/>
                <a:gd name="connsiteX3" fmla="*/ 0 w 526830"/>
                <a:gd name="connsiteY3" fmla="*/ 302616 h 302616"/>
                <a:gd name="connsiteX0" fmla="*/ 0 w 532233"/>
                <a:gd name="connsiteY0" fmla="*/ 337254 h 337254"/>
                <a:gd name="connsiteX1" fmla="*/ 171790 w 532233"/>
                <a:gd name="connsiteY1" fmla="*/ 0 h 337254"/>
                <a:gd name="connsiteX2" fmla="*/ 532233 w 532233"/>
                <a:gd name="connsiteY2" fmla="*/ 256022 h 337254"/>
                <a:gd name="connsiteX3" fmla="*/ 0 w 532233"/>
                <a:gd name="connsiteY3" fmla="*/ 337254 h 337254"/>
                <a:gd name="connsiteX0" fmla="*/ 0 w 542283"/>
                <a:gd name="connsiteY0" fmla="*/ 330414 h 330414"/>
                <a:gd name="connsiteX1" fmla="*/ 181840 w 542283"/>
                <a:gd name="connsiteY1" fmla="*/ 0 h 330414"/>
                <a:gd name="connsiteX2" fmla="*/ 542283 w 542283"/>
                <a:gd name="connsiteY2" fmla="*/ 256022 h 330414"/>
                <a:gd name="connsiteX3" fmla="*/ 0 w 542283"/>
                <a:gd name="connsiteY3" fmla="*/ 330414 h 330414"/>
                <a:gd name="connsiteX0" fmla="*/ 0 w 560990"/>
                <a:gd name="connsiteY0" fmla="*/ 330414 h 330414"/>
                <a:gd name="connsiteX1" fmla="*/ 181840 w 560990"/>
                <a:gd name="connsiteY1" fmla="*/ 0 h 330414"/>
                <a:gd name="connsiteX2" fmla="*/ 560990 w 560990"/>
                <a:gd name="connsiteY2" fmla="*/ 177518 h 330414"/>
                <a:gd name="connsiteX3" fmla="*/ 0 w 560990"/>
                <a:gd name="connsiteY3" fmla="*/ 330414 h 330414"/>
                <a:gd name="connsiteX0" fmla="*/ 0 w 650043"/>
                <a:gd name="connsiteY0" fmla="*/ 346671 h 346671"/>
                <a:gd name="connsiteX1" fmla="*/ 270893 w 650043"/>
                <a:gd name="connsiteY1" fmla="*/ 0 h 346671"/>
                <a:gd name="connsiteX2" fmla="*/ 650043 w 650043"/>
                <a:gd name="connsiteY2" fmla="*/ 177518 h 346671"/>
                <a:gd name="connsiteX3" fmla="*/ 0 w 650043"/>
                <a:gd name="connsiteY3" fmla="*/ 346671 h 346671"/>
                <a:gd name="connsiteX0" fmla="*/ 0 w 608689"/>
                <a:gd name="connsiteY0" fmla="*/ 346671 h 346671"/>
                <a:gd name="connsiteX1" fmla="*/ 270893 w 608689"/>
                <a:gd name="connsiteY1" fmla="*/ 0 h 346671"/>
                <a:gd name="connsiteX2" fmla="*/ 608689 w 608689"/>
                <a:gd name="connsiteY2" fmla="*/ 158035 h 346671"/>
                <a:gd name="connsiteX3" fmla="*/ 0 w 608689"/>
                <a:gd name="connsiteY3" fmla="*/ 346671 h 346671"/>
                <a:gd name="connsiteX0" fmla="*/ 0 w 616110"/>
                <a:gd name="connsiteY0" fmla="*/ 348025 h 348025"/>
                <a:gd name="connsiteX1" fmla="*/ 278314 w 616110"/>
                <a:gd name="connsiteY1" fmla="*/ 0 h 348025"/>
                <a:gd name="connsiteX2" fmla="*/ 616110 w 616110"/>
                <a:gd name="connsiteY2" fmla="*/ 158035 h 348025"/>
                <a:gd name="connsiteX3" fmla="*/ 0 w 616110"/>
                <a:gd name="connsiteY3" fmla="*/ 348025 h 348025"/>
              </a:gdLst>
              <a:ahLst/>
              <a:cxnLst>
                <a:cxn ang="0">
                  <a:pos x="connsiteX0" y="connsiteY0"/>
                </a:cxn>
                <a:cxn ang="0">
                  <a:pos x="connsiteX1" y="connsiteY1"/>
                </a:cxn>
                <a:cxn ang="0">
                  <a:pos x="connsiteX2" y="connsiteY2"/>
                </a:cxn>
                <a:cxn ang="0">
                  <a:pos x="connsiteX3" y="connsiteY3"/>
                </a:cxn>
              </a:cxnLst>
              <a:rect l="l" t="t" r="r" b="b"/>
              <a:pathLst>
                <a:path w="616110" h="348025">
                  <a:moveTo>
                    <a:pt x="0" y="348025"/>
                  </a:moveTo>
                  <a:lnTo>
                    <a:pt x="278314" y="0"/>
                  </a:lnTo>
                  <a:lnTo>
                    <a:pt x="616110" y="158035"/>
                  </a:lnTo>
                  <a:lnTo>
                    <a:pt x="0" y="348025"/>
                  </a:lnTo>
                  <a:close/>
                </a:path>
              </a:pathLst>
            </a:custGeom>
            <a:solidFill>
              <a:srgbClr val="319E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49" name="Graphic 148" descr="Network outline">
              <a:extLst>
                <a:ext uri="{FF2B5EF4-FFF2-40B4-BE49-F238E27FC236}">
                  <a16:creationId xmlns:a16="http://schemas.microsoft.com/office/drawing/2014/main" id="{D3E33977-F46C-7CE0-3812-DDB5287503E9}"/>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65335" y="5341396"/>
              <a:ext cx="312704" cy="312704"/>
            </a:xfrm>
            <a:prstGeom prst="rect">
              <a:avLst/>
            </a:prstGeom>
          </p:spPr>
        </p:pic>
      </p:grpSp>
      <p:grpSp>
        <p:nvGrpSpPr>
          <p:cNvPr id="152" name="Group 151">
            <a:extLst>
              <a:ext uri="{FF2B5EF4-FFF2-40B4-BE49-F238E27FC236}">
                <a16:creationId xmlns:a16="http://schemas.microsoft.com/office/drawing/2014/main" id="{C30ECE0D-F965-102E-11F1-E36EDD013146}"/>
              </a:ext>
            </a:extLst>
          </p:cNvPr>
          <p:cNvGrpSpPr/>
          <p:nvPr/>
        </p:nvGrpSpPr>
        <p:grpSpPr>
          <a:xfrm>
            <a:off x="4618418" y="3945281"/>
            <a:ext cx="2096346" cy="1147985"/>
            <a:chOff x="3234839" y="5186984"/>
            <a:chExt cx="2795128" cy="1518462"/>
          </a:xfrm>
        </p:grpSpPr>
        <p:sp>
          <p:nvSpPr>
            <p:cNvPr id="153" name="Rectangle 152">
              <a:extLst>
                <a:ext uri="{FF2B5EF4-FFF2-40B4-BE49-F238E27FC236}">
                  <a16:creationId xmlns:a16="http://schemas.microsoft.com/office/drawing/2014/main" id="{AF2B4F91-AE19-5662-6C2F-D8D369027043}"/>
                </a:ext>
              </a:extLst>
            </p:cNvPr>
            <p:cNvSpPr/>
            <p:nvPr userDrawn="1"/>
          </p:nvSpPr>
          <p:spPr>
            <a:xfrm>
              <a:off x="3234839" y="5368652"/>
              <a:ext cx="2743200" cy="1336794"/>
            </a:xfrm>
            <a:prstGeom prst="rect">
              <a:avLst/>
            </a:prstGeom>
            <a:solidFill>
              <a:schemeClr val="bg1"/>
            </a:solidFill>
            <a:ln>
              <a:solidFill>
                <a:schemeClr val="accent5">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675" dirty="0">
                <a:solidFill>
                  <a:schemeClr val="tx1"/>
                </a:solidFill>
              </a:endParaRPr>
            </a:p>
          </p:txBody>
        </p:sp>
        <p:sp>
          <p:nvSpPr>
            <p:cNvPr id="154" name="TextBox 153">
              <a:extLst>
                <a:ext uri="{FF2B5EF4-FFF2-40B4-BE49-F238E27FC236}">
                  <a16:creationId xmlns:a16="http://schemas.microsoft.com/office/drawing/2014/main" id="{36DCF0A8-7F47-1DCC-6068-98FD3DCBD73E}"/>
                </a:ext>
              </a:extLst>
            </p:cNvPr>
            <p:cNvSpPr txBox="1"/>
            <p:nvPr userDrawn="1"/>
          </p:nvSpPr>
          <p:spPr>
            <a:xfrm rot="16200000">
              <a:off x="5312004" y="6029574"/>
              <a:ext cx="1013187" cy="338555"/>
            </a:xfrm>
            <a:prstGeom prst="rect">
              <a:avLst/>
            </a:prstGeom>
            <a:noFill/>
          </p:spPr>
          <p:txBody>
            <a:bodyPr vert="horz" wrap="square">
              <a:spAutoFit/>
            </a:bodyPr>
            <a:lstStyle/>
            <a:p>
              <a:pPr algn="ctr"/>
              <a:r>
                <a:rPr lang="en-US" sz="525" spc="225" dirty="0">
                  <a:solidFill>
                    <a:schemeClr val="accent5">
                      <a:lumMod val="75000"/>
                      <a:lumOff val="25000"/>
                    </a:schemeClr>
                  </a:solidFill>
                  <a:latin typeface="Franklin Gothic Book" panose="020B0503020102020204" pitchFamily="34" charset="0"/>
                  <a:cs typeface="Arial" panose="020B0604020202020204" pitchFamily="34" charset="0"/>
                </a:rPr>
                <a:t>EXTENDED</a:t>
              </a:r>
            </a:p>
            <a:p>
              <a:pPr algn="ctr"/>
              <a:r>
                <a:rPr lang="en-US" sz="525" spc="225" dirty="0">
                  <a:solidFill>
                    <a:schemeClr val="accent5">
                      <a:lumMod val="75000"/>
                      <a:lumOff val="25000"/>
                    </a:schemeClr>
                  </a:solidFill>
                  <a:latin typeface="Franklin Gothic Book" panose="020B0503020102020204" pitchFamily="34" charset="0"/>
                  <a:cs typeface="Arial" panose="020B0604020202020204" pitchFamily="34" charset="0"/>
                </a:rPr>
                <a:t>INDICATOR</a:t>
              </a:r>
            </a:p>
          </p:txBody>
        </p:sp>
        <p:sp>
          <p:nvSpPr>
            <p:cNvPr id="155" name="Isosceles Triangle 131">
              <a:extLst>
                <a:ext uri="{FF2B5EF4-FFF2-40B4-BE49-F238E27FC236}">
                  <a16:creationId xmlns:a16="http://schemas.microsoft.com/office/drawing/2014/main" id="{2DB7064B-D0B8-5EE0-D909-3A4699E090DE}"/>
                </a:ext>
              </a:extLst>
            </p:cNvPr>
            <p:cNvSpPr/>
            <p:nvPr userDrawn="1"/>
          </p:nvSpPr>
          <p:spPr>
            <a:xfrm rot="3504354">
              <a:off x="5436985" y="5276582"/>
              <a:ext cx="682579" cy="503384"/>
            </a:xfrm>
            <a:custGeom>
              <a:avLst/>
              <a:gdLst>
                <a:gd name="connsiteX0" fmla="*/ 0 w 604401"/>
                <a:gd name="connsiteY0" fmla="*/ 271515 h 271515"/>
                <a:gd name="connsiteX1" fmla="*/ 238696 w 604401"/>
                <a:gd name="connsiteY1" fmla="*/ 0 h 271515"/>
                <a:gd name="connsiteX2" fmla="*/ 604401 w 604401"/>
                <a:gd name="connsiteY2" fmla="*/ 271515 h 271515"/>
                <a:gd name="connsiteX3" fmla="*/ 0 w 604401"/>
                <a:gd name="connsiteY3" fmla="*/ 271515 h 271515"/>
                <a:gd name="connsiteX0" fmla="*/ 0 w 604401"/>
                <a:gd name="connsiteY0" fmla="*/ 283252 h 283252"/>
                <a:gd name="connsiteX1" fmla="*/ 196800 w 604401"/>
                <a:gd name="connsiteY1" fmla="*/ 0 h 283252"/>
                <a:gd name="connsiteX2" fmla="*/ 604401 w 604401"/>
                <a:gd name="connsiteY2" fmla="*/ 283252 h 283252"/>
                <a:gd name="connsiteX3" fmla="*/ 0 w 604401"/>
                <a:gd name="connsiteY3" fmla="*/ 283252 h 283252"/>
                <a:gd name="connsiteX0" fmla="*/ 0 w 584039"/>
                <a:gd name="connsiteY0" fmla="*/ 295776 h 295776"/>
                <a:gd name="connsiteX1" fmla="*/ 176438 w 584039"/>
                <a:gd name="connsiteY1" fmla="*/ 0 h 295776"/>
                <a:gd name="connsiteX2" fmla="*/ 584039 w 584039"/>
                <a:gd name="connsiteY2" fmla="*/ 283252 h 295776"/>
                <a:gd name="connsiteX3" fmla="*/ 0 w 584039"/>
                <a:gd name="connsiteY3" fmla="*/ 295776 h 295776"/>
                <a:gd name="connsiteX0" fmla="*/ 0 w 584039"/>
                <a:gd name="connsiteY0" fmla="*/ 295776 h 295776"/>
                <a:gd name="connsiteX1" fmla="*/ 176438 w 584039"/>
                <a:gd name="connsiteY1" fmla="*/ 0 h 295776"/>
                <a:gd name="connsiteX2" fmla="*/ 584039 w 584039"/>
                <a:gd name="connsiteY2" fmla="*/ 295776 h 295776"/>
                <a:gd name="connsiteX3" fmla="*/ 0 w 584039"/>
                <a:gd name="connsiteY3" fmla="*/ 295776 h 295776"/>
                <a:gd name="connsiteX0" fmla="*/ 0 w 584039"/>
                <a:gd name="connsiteY0" fmla="*/ 302616 h 302616"/>
                <a:gd name="connsiteX1" fmla="*/ 166387 w 584039"/>
                <a:gd name="connsiteY1" fmla="*/ 0 h 302616"/>
                <a:gd name="connsiteX2" fmla="*/ 584039 w 584039"/>
                <a:gd name="connsiteY2" fmla="*/ 302616 h 302616"/>
                <a:gd name="connsiteX3" fmla="*/ 0 w 584039"/>
                <a:gd name="connsiteY3" fmla="*/ 302616 h 302616"/>
                <a:gd name="connsiteX0" fmla="*/ 0 w 526830"/>
                <a:gd name="connsiteY0" fmla="*/ 302616 h 302616"/>
                <a:gd name="connsiteX1" fmla="*/ 166387 w 526830"/>
                <a:gd name="connsiteY1" fmla="*/ 0 h 302616"/>
                <a:gd name="connsiteX2" fmla="*/ 526830 w 526830"/>
                <a:gd name="connsiteY2" fmla="*/ 256022 h 302616"/>
                <a:gd name="connsiteX3" fmla="*/ 0 w 526830"/>
                <a:gd name="connsiteY3" fmla="*/ 302616 h 302616"/>
                <a:gd name="connsiteX0" fmla="*/ 0 w 532233"/>
                <a:gd name="connsiteY0" fmla="*/ 337254 h 337254"/>
                <a:gd name="connsiteX1" fmla="*/ 171790 w 532233"/>
                <a:gd name="connsiteY1" fmla="*/ 0 h 337254"/>
                <a:gd name="connsiteX2" fmla="*/ 532233 w 532233"/>
                <a:gd name="connsiteY2" fmla="*/ 256022 h 337254"/>
                <a:gd name="connsiteX3" fmla="*/ 0 w 532233"/>
                <a:gd name="connsiteY3" fmla="*/ 337254 h 337254"/>
                <a:gd name="connsiteX0" fmla="*/ 0 w 542283"/>
                <a:gd name="connsiteY0" fmla="*/ 330414 h 330414"/>
                <a:gd name="connsiteX1" fmla="*/ 181840 w 542283"/>
                <a:gd name="connsiteY1" fmla="*/ 0 h 330414"/>
                <a:gd name="connsiteX2" fmla="*/ 542283 w 542283"/>
                <a:gd name="connsiteY2" fmla="*/ 256022 h 330414"/>
                <a:gd name="connsiteX3" fmla="*/ 0 w 542283"/>
                <a:gd name="connsiteY3" fmla="*/ 330414 h 330414"/>
                <a:gd name="connsiteX0" fmla="*/ 0 w 560990"/>
                <a:gd name="connsiteY0" fmla="*/ 330414 h 330414"/>
                <a:gd name="connsiteX1" fmla="*/ 181840 w 560990"/>
                <a:gd name="connsiteY1" fmla="*/ 0 h 330414"/>
                <a:gd name="connsiteX2" fmla="*/ 560990 w 560990"/>
                <a:gd name="connsiteY2" fmla="*/ 177518 h 330414"/>
                <a:gd name="connsiteX3" fmla="*/ 0 w 560990"/>
                <a:gd name="connsiteY3" fmla="*/ 330414 h 330414"/>
                <a:gd name="connsiteX0" fmla="*/ 0 w 650043"/>
                <a:gd name="connsiteY0" fmla="*/ 346671 h 346671"/>
                <a:gd name="connsiteX1" fmla="*/ 270893 w 650043"/>
                <a:gd name="connsiteY1" fmla="*/ 0 h 346671"/>
                <a:gd name="connsiteX2" fmla="*/ 650043 w 650043"/>
                <a:gd name="connsiteY2" fmla="*/ 177518 h 346671"/>
                <a:gd name="connsiteX3" fmla="*/ 0 w 650043"/>
                <a:gd name="connsiteY3" fmla="*/ 346671 h 346671"/>
                <a:gd name="connsiteX0" fmla="*/ 0 w 608689"/>
                <a:gd name="connsiteY0" fmla="*/ 346671 h 346671"/>
                <a:gd name="connsiteX1" fmla="*/ 270893 w 608689"/>
                <a:gd name="connsiteY1" fmla="*/ 0 h 346671"/>
                <a:gd name="connsiteX2" fmla="*/ 608689 w 608689"/>
                <a:gd name="connsiteY2" fmla="*/ 158035 h 346671"/>
                <a:gd name="connsiteX3" fmla="*/ 0 w 608689"/>
                <a:gd name="connsiteY3" fmla="*/ 346671 h 346671"/>
                <a:gd name="connsiteX0" fmla="*/ 0 w 616110"/>
                <a:gd name="connsiteY0" fmla="*/ 348025 h 348025"/>
                <a:gd name="connsiteX1" fmla="*/ 278314 w 616110"/>
                <a:gd name="connsiteY1" fmla="*/ 0 h 348025"/>
                <a:gd name="connsiteX2" fmla="*/ 616110 w 616110"/>
                <a:gd name="connsiteY2" fmla="*/ 158035 h 348025"/>
                <a:gd name="connsiteX3" fmla="*/ 0 w 616110"/>
                <a:gd name="connsiteY3" fmla="*/ 348025 h 348025"/>
              </a:gdLst>
              <a:ahLst/>
              <a:cxnLst>
                <a:cxn ang="0">
                  <a:pos x="connsiteX0" y="connsiteY0"/>
                </a:cxn>
                <a:cxn ang="0">
                  <a:pos x="connsiteX1" y="connsiteY1"/>
                </a:cxn>
                <a:cxn ang="0">
                  <a:pos x="connsiteX2" y="connsiteY2"/>
                </a:cxn>
                <a:cxn ang="0">
                  <a:pos x="connsiteX3" y="connsiteY3"/>
                </a:cxn>
              </a:cxnLst>
              <a:rect l="l" t="t" r="r" b="b"/>
              <a:pathLst>
                <a:path w="616110" h="348025">
                  <a:moveTo>
                    <a:pt x="0" y="348025"/>
                  </a:moveTo>
                  <a:lnTo>
                    <a:pt x="278314" y="0"/>
                  </a:lnTo>
                  <a:lnTo>
                    <a:pt x="616110" y="158035"/>
                  </a:lnTo>
                  <a:lnTo>
                    <a:pt x="0" y="348025"/>
                  </a:lnTo>
                  <a:close/>
                </a:path>
              </a:pathLst>
            </a:custGeom>
            <a:solidFill>
              <a:srgbClr val="319E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6" name="Graphic 155" descr="Network outline">
              <a:extLst>
                <a:ext uri="{FF2B5EF4-FFF2-40B4-BE49-F238E27FC236}">
                  <a16:creationId xmlns:a16="http://schemas.microsoft.com/office/drawing/2014/main" id="{7398D85C-770D-859F-4391-A42CAF42B616}"/>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65335" y="5341396"/>
              <a:ext cx="312704" cy="312704"/>
            </a:xfrm>
            <a:prstGeom prst="rect">
              <a:avLst/>
            </a:prstGeom>
          </p:spPr>
        </p:pic>
      </p:grpSp>
      <p:grpSp>
        <p:nvGrpSpPr>
          <p:cNvPr id="157" name="Group 156">
            <a:extLst>
              <a:ext uri="{FF2B5EF4-FFF2-40B4-BE49-F238E27FC236}">
                <a16:creationId xmlns:a16="http://schemas.microsoft.com/office/drawing/2014/main" id="{F4F7463C-56D5-87F7-4387-525656FD4925}"/>
              </a:ext>
            </a:extLst>
          </p:cNvPr>
          <p:cNvGrpSpPr/>
          <p:nvPr/>
        </p:nvGrpSpPr>
        <p:grpSpPr>
          <a:xfrm>
            <a:off x="6772316" y="3945281"/>
            <a:ext cx="2096346" cy="1147985"/>
            <a:chOff x="3234839" y="5186984"/>
            <a:chExt cx="2795128" cy="1518462"/>
          </a:xfrm>
        </p:grpSpPr>
        <p:sp>
          <p:nvSpPr>
            <p:cNvPr id="158" name="Rectangle 157">
              <a:extLst>
                <a:ext uri="{FF2B5EF4-FFF2-40B4-BE49-F238E27FC236}">
                  <a16:creationId xmlns:a16="http://schemas.microsoft.com/office/drawing/2014/main" id="{875E2611-403C-59CD-575D-CBA84D73605F}"/>
                </a:ext>
              </a:extLst>
            </p:cNvPr>
            <p:cNvSpPr/>
            <p:nvPr userDrawn="1"/>
          </p:nvSpPr>
          <p:spPr>
            <a:xfrm>
              <a:off x="3234839" y="5368652"/>
              <a:ext cx="2743200" cy="1336794"/>
            </a:xfrm>
            <a:prstGeom prst="rect">
              <a:avLst/>
            </a:prstGeom>
            <a:solidFill>
              <a:schemeClr val="bg1"/>
            </a:solidFill>
            <a:ln>
              <a:solidFill>
                <a:schemeClr val="accent5">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675" dirty="0">
                <a:solidFill>
                  <a:schemeClr val="tx1"/>
                </a:solidFill>
              </a:endParaRPr>
            </a:p>
          </p:txBody>
        </p:sp>
        <p:sp>
          <p:nvSpPr>
            <p:cNvPr id="159" name="TextBox 158">
              <a:extLst>
                <a:ext uri="{FF2B5EF4-FFF2-40B4-BE49-F238E27FC236}">
                  <a16:creationId xmlns:a16="http://schemas.microsoft.com/office/drawing/2014/main" id="{A6FF4BAC-6BAA-1B99-060C-10CDBAA2F7C8}"/>
                </a:ext>
              </a:extLst>
            </p:cNvPr>
            <p:cNvSpPr txBox="1"/>
            <p:nvPr userDrawn="1"/>
          </p:nvSpPr>
          <p:spPr>
            <a:xfrm rot="16200000">
              <a:off x="5312004" y="6029574"/>
              <a:ext cx="1013187" cy="338555"/>
            </a:xfrm>
            <a:prstGeom prst="rect">
              <a:avLst/>
            </a:prstGeom>
            <a:noFill/>
          </p:spPr>
          <p:txBody>
            <a:bodyPr vert="horz" wrap="square">
              <a:spAutoFit/>
            </a:bodyPr>
            <a:lstStyle/>
            <a:p>
              <a:pPr algn="ctr"/>
              <a:r>
                <a:rPr lang="en-US" sz="525" spc="225" dirty="0">
                  <a:solidFill>
                    <a:schemeClr val="accent5">
                      <a:lumMod val="75000"/>
                      <a:lumOff val="25000"/>
                    </a:schemeClr>
                  </a:solidFill>
                  <a:latin typeface="Franklin Gothic Book" panose="020B0503020102020204" pitchFamily="34" charset="0"/>
                  <a:cs typeface="Arial" panose="020B0604020202020204" pitchFamily="34" charset="0"/>
                </a:rPr>
                <a:t>EXTENDED</a:t>
              </a:r>
            </a:p>
            <a:p>
              <a:pPr algn="ctr"/>
              <a:r>
                <a:rPr lang="en-US" sz="525" spc="225" dirty="0">
                  <a:solidFill>
                    <a:schemeClr val="accent5">
                      <a:lumMod val="75000"/>
                      <a:lumOff val="25000"/>
                    </a:schemeClr>
                  </a:solidFill>
                  <a:latin typeface="Franklin Gothic Book" panose="020B0503020102020204" pitchFamily="34" charset="0"/>
                  <a:cs typeface="Arial" panose="020B0604020202020204" pitchFamily="34" charset="0"/>
                </a:rPr>
                <a:t>INDICATOR</a:t>
              </a:r>
            </a:p>
          </p:txBody>
        </p:sp>
        <p:sp>
          <p:nvSpPr>
            <p:cNvPr id="160" name="Isosceles Triangle 131">
              <a:extLst>
                <a:ext uri="{FF2B5EF4-FFF2-40B4-BE49-F238E27FC236}">
                  <a16:creationId xmlns:a16="http://schemas.microsoft.com/office/drawing/2014/main" id="{7B1AEA4E-0360-7E07-0FEF-4CCB77E96017}"/>
                </a:ext>
              </a:extLst>
            </p:cNvPr>
            <p:cNvSpPr/>
            <p:nvPr userDrawn="1"/>
          </p:nvSpPr>
          <p:spPr>
            <a:xfrm rot="3504354">
              <a:off x="5436985" y="5276582"/>
              <a:ext cx="682579" cy="503384"/>
            </a:xfrm>
            <a:custGeom>
              <a:avLst/>
              <a:gdLst>
                <a:gd name="connsiteX0" fmla="*/ 0 w 604401"/>
                <a:gd name="connsiteY0" fmla="*/ 271515 h 271515"/>
                <a:gd name="connsiteX1" fmla="*/ 238696 w 604401"/>
                <a:gd name="connsiteY1" fmla="*/ 0 h 271515"/>
                <a:gd name="connsiteX2" fmla="*/ 604401 w 604401"/>
                <a:gd name="connsiteY2" fmla="*/ 271515 h 271515"/>
                <a:gd name="connsiteX3" fmla="*/ 0 w 604401"/>
                <a:gd name="connsiteY3" fmla="*/ 271515 h 271515"/>
                <a:gd name="connsiteX0" fmla="*/ 0 w 604401"/>
                <a:gd name="connsiteY0" fmla="*/ 283252 h 283252"/>
                <a:gd name="connsiteX1" fmla="*/ 196800 w 604401"/>
                <a:gd name="connsiteY1" fmla="*/ 0 h 283252"/>
                <a:gd name="connsiteX2" fmla="*/ 604401 w 604401"/>
                <a:gd name="connsiteY2" fmla="*/ 283252 h 283252"/>
                <a:gd name="connsiteX3" fmla="*/ 0 w 604401"/>
                <a:gd name="connsiteY3" fmla="*/ 283252 h 283252"/>
                <a:gd name="connsiteX0" fmla="*/ 0 w 584039"/>
                <a:gd name="connsiteY0" fmla="*/ 295776 h 295776"/>
                <a:gd name="connsiteX1" fmla="*/ 176438 w 584039"/>
                <a:gd name="connsiteY1" fmla="*/ 0 h 295776"/>
                <a:gd name="connsiteX2" fmla="*/ 584039 w 584039"/>
                <a:gd name="connsiteY2" fmla="*/ 283252 h 295776"/>
                <a:gd name="connsiteX3" fmla="*/ 0 w 584039"/>
                <a:gd name="connsiteY3" fmla="*/ 295776 h 295776"/>
                <a:gd name="connsiteX0" fmla="*/ 0 w 584039"/>
                <a:gd name="connsiteY0" fmla="*/ 295776 h 295776"/>
                <a:gd name="connsiteX1" fmla="*/ 176438 w 584039"/>
                <a:gd name="connsiteY1" fmla="*/ 0 h 295776"/>
                <a:gd name="connsiteX2" fmla="*/ 584039 w 584039"/>
                <a:gd name="connsiteY2" fmla="*/ 295776 h 295776"/>
                <a:gd name="connsiteX3" fmla="*/ 0 w 584039"/>
                <a:gd name="connsiteY3" fmla="*/ 295776 h 295776"/>
                <a:gd name="connsiteX0" fmla="*/ 0 w 584039"/>
                <a:gd name="connsiteY0" fmla="*/ 302616 h 302616"/>
                <a:gd name="connsiteX1" fmla="*/ 166387 w 584039"/>
                <a:gd name="connsiteY1" fmla="*/ 0 h 302616"/>
                <a:gd name="connsiteX2" fmla="*/ 584039 w 584039"/>
                <a:gd name="connsiteY2" fmla="*/ 302616 h 302616"/>
                <a:gd name="connsiteX3" fmla="*/ 0 w 584039"/>
                <a:gd name="connsiteY3" fmla="*/ 302616 h 302616"/>
                <a:gd name="connsiteX0" fmla="*/ 0 w 526830"/>
                <a:gd name="connsiteY0" fmla="*/ 302616 h 302616"/>
                <a:gd name="connsiteX1" fmla="*/ 166387 w 526830"/>
                <a:gd name="connsiteY1" fmla="*/ 0 h 302616"/>
                <a:gd name="connsiteX2" fmla="*/ 526830 w 526830"/>
                <a:gd name="connsiteY2" fmla="*/ 256022 h 302616"/>
                <a:gd name="connsiteX3" fmla="*/ 0 w 526830"/>
                <a:gd name="connsiteY3" fmla="*/ 302616 h 302616"/>
                <a:gd name="connsiteX0" fmla="*/ 0 w 532233"/>
                <a:gd name="connsiteY0" fmla="*/ 337254 h 337254"/>
                <a:gd name="connsiteX1" fmla="*/ 171790 w 532233"/>
                <a:gd name="connsiteY1" fmla="*/ 0 h 337254"/>
                <a:gd name="connsiteX2" fmla="*/ 532233 w 532233"/>
                <a:gd name="connsiteY2" fmla="*/ 256022 h 337254"/>
                <a:gd name="connsiteX3" fmla="*/ 0 w 532233"/>
                <a:gd name="connsiteY3" fmla="*/ 337254 h 337254"/>
                <a:gd name="connsiteX0" fmla="*/ 0 w 542283"/>
                <a:gd name="connsiteY0" fmla="*/ 330414 h 330414"/>
                <a:gd name="connsiteX1" fmla="*/ 181840 w 542283"/>
                <a:gd name="connsiteY1" fmla="*/ 0 h 330414"/>
                <a:gd name="connsiteX2" fmla="*/ 542283 w 542283"/>
                <a:gd name="connsiteY2" fmla="*/ 256022 h 330414"/>
                <a:gd name="connsiteX3" fmla="*/ 0 w 542283"/>
                <a:gd name="connsiteY3" fmla="*/ 330414 h 330414"/>
                <a:gd name="connsiteX0" fmla="*/ 0 w 560990"/>
                <a:gd name="connsiteY0" fmla="*/ 330414 h 330414"/>
                <a:gd name="connsiteX1" fmla="*/ 181840 w 560990"/>
                <a:gd name="connsiteY1" fmla="*/ 0 h 330414"/>
                <a:gd name="connsiteX2" fmla="*/ 560990 w 560990"/>
                <a:gd name="connsiteY2" fmla="*/ 177518 h 330414"/>
                <a:gd name="connsiteX3" fmla="*/ 0 w 560990"/>
                <a:gd name="connsiteY3" fmla="*/ 330414 h 330414"/>
                <a:gd name="connsiteX0" fmla="*/ 0 w 650043"/>
                <a:gd name="connsiteY0" fmla="*/ 346671 h 346671"/>
                <a:gd name="connsiteX1" fmla="*/ 270893 w 650043"/>
                <a:gd name="connsiteY1" fmla="*/ 0 h 346671"/>
                <a:gd name="connsiteX2" fmla="*/ 650043 w 650043"/>
                <a:gd name="connsiteY2" fmla="*/ 177518 h 346671"/>
                <a:gd name="connsiteX3" fmla="*/ 0 w 650043"/>
                <a:gd name="connsiteY3" fmla="*/ 346671 h 346671"/>
                <a:gd name="connsiteX0" fmla="*/ 0 w 608689"/>
                <a:gd name="connsiteY0" fmla="*/ 346671 h 346671"/>
                <a:gd name="connsiteX1" fmla="*/ 270893 w 608689"/>
                <a:gd name="connsiteY1" fmla="*/ 0 h 346671"/>
                <a:gd name="connsiteX2" fmla="*/ 608689 w 608689"/>
                <a:gd name="connsiteY2" fmla="*/ 158035 h 346671"/>
                <a:gd name="connsiteX3" fmla="*/ 0 w 608689"/>
                <a:gd name="connsiteY3" fmla="*/ 346671 h 346671"/>
                <a:gd name="connsiteX0" fmla="*/ 0 w 616110"/>
                <a:gd name="connsiteY0" fmla="*/ 348025 h 348025"/>
                <a:gd name="connsiteX1" fmla="*/ 278314 w 616110"/>
                <a:gd name="connsiteY1" fmla="*/ 0 h 348025"/>
                <a:gd name="connsiteX2" fmla="*/ 616110 w 616110"/>
                <a:gd name="connsiteY2" fmla="*/ 158035 h 348025"/>
                <a:gd name="connsiteX3" fmla="*/ 0 w 616110"/>
                <a:gd name="connsiteY3" fmla="*/ 348025 h 348025"/>
              </a:gdLst>
              <a:ahLst/>
              <a:cxnLst>
                <a:cxn ang="0">
                  <a:pos x="connsiteX0" y="connsiteY0"/>
                </a:cxn>
                <a:cxn ang="0">
                  <a:pos x="connsiteX1" y="connsiteY1"/>
                </a:cxn>
                <a:cxn ang="0">
                  <a:pos x="connsiteX2" y="connsiteY2"/>
                </a:cxn>
                <a:cxn ang="0">
                  <a:pos x="connsiteX3" y="connsiteY3"/>
                </a:cxn>
              </a:cxnLst>
              <a:rect l="l" t="t" r="r" b="b"/>
              <a:pathLst>
                <a:path w="616110" h="348025">
                  <a:moveTo>
                    <a:pt x="0" y="348025"/>
                  </a:moveTo>
                  <a:lnTo>
                    <a:pt x="278314" y="0"/>
                  </a:lnTo>
                  <a:lnTo>
                    <a:pt x="616110" y="158035"/>
                  </a:lnTo>
                  <a:lnTo>
                    <a:pt x="0" y="348025"/>
                  </a:lnTo>
                  <a:close/>
                </a:path>
              </a:pathLst>
            </a:custGeom>
            <a:solidFill>
              <a:srgbClr val="319E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61" name="Graphic 160" descr="Network outline">
              <a:extLst>
                <a:ext uri="{FF2B5EF4-FFF2-40B4-BE49-F238E27FC236}">
                  <a16:creationId xmlns:a16="http://schemas.microsoft.com/office/drawing/2014/main" id="{9882F5BA-BC07-B14E-233B-F6CB3DD9E90D}"/>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65335" y="5341396"/>
              <a:ext cx="312704" cy="312704"/>
            </a:xfrm>
            <a:prstGeom prst="rect">
              <a:avLst/>
            </a:prstGeom>
          </p:spPr>
        </p:pic>
      </p:grpSp>
      <p:grpSp>
        <p:nvGrpSpPr>
          <p:cNvPr id="163" name="Group 162">
            <a:extLst>
              <a:ext uri="{FF2B5EF4-FFF2-40B4-BE49-F238E27FC236}">
                <a16:creationId xmlns:a16="http://schemas.microsoft.com/office/drawing/2014/main" id="{A546C247-A93B-78DB-AACD-BFA63DE68676}"/>
              </a:ext>
            </a:extLst>
          </p:cNvPr>
          <p:cNvGrpSpPr/>
          <p:nvPr/>
        </p:nvGrpSpPr>
        <p:grpSpPr>
          <a:xfrm>
            <a:off x="2468273" y="3042393"/>
            <a:ext cx="2074835" cy="1002936"/>
            <a:chOff x="338317" y="4005393"/>
            <a:chExt cx="2766447" cy="1326602"/>
          </a:xfrm>
        </p:grpSpPr>
        <p:sp>
          <p:nvSpPr>
            <p:cNvPr id="164" name="Rectangle 163">
              <a:extLst>
                <a:ext uri="{FF2B5EF4-FFF2-40B4-BE49-F238E27FC236}">
                  <a16:creationId xmlns:a16="http://schemas.microsoft.com/office/drawing/2014/main" id="{7EC081C3-9A85-8B0F-587E-4898C22112C9}"/>
                </a:ext>
              </a:extLst>
            </p:cNvPr>
            <p:cNvSpPr/>
            <p:nvPr userDrawn="1"/>
          </p:nvSpPr>
          <p:spPr>
            <a:xfrm>
              <a:off x="338317" y="4016920"/>
              <a:ext cx="2743199" cy="1273009"/>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5" name="TextBox 164">
              <a:extLst>
                <a:ext uri="{FF2B5EF4-FFF2-40B4-BE49-F238E27FC236}">
                  <a16:creationId xmlns:a16="http://schemas.microsoft.com/office/drawing/2014/main" id="{508D0CA4-80B3-357C-644A-036A65E697F1}"/>
                </a:ext>
              </a:extLst>
            </p:cNvPr>
            <p:cNvSpPr txBox="1"/>
            <p:nvPr userDrawn="1"/>
          </p:nvSpPr>
          <p:spPr>
            <a:xfrm rot="16200000">
              <a:off x="2272186" y="4499416"/>
              <a:ext cx="1326602" cy="338555"/>
            </a:xfrm>
            <a:prstGeom prst="rect">
              <a:avLst/>
            </a:prstGeom>
            <a:noFill/>
          </p:spPr>
          <p:txBody>
            <a:bodyPr vert="horz" wrap="square">
              <a:spAutoFit/>
            </a:bodyPr>
            <a:lstStyle/>
            <a:p>
              <a:pPr algn="ctr"/>
              <a:r>
                <a:rPr lang="en-US" sz="525" spc="225" dirty="0">
                  <a:solidFill>
                    <a:schemeClr val="accent4"/>
                  </a:solidFill>
                  <a:latin typeface="Franklin Gothic Book" panose="020B0503020102020204" pitchFamily="34" charset="0"/>
                  <a:cs typeface="Arial" panose="020B0604020202020204" pitchFamily="34" charset="0"/>
                </a:rPr>
                <a:t>INTERMEDIATE</a:t>
              </a:r>
            </a:p>
            <a:p>
              <a:pPr algn="ctr"/>
              <a:r>
                <a:rPr lang="en-US" sz="525" spc="225" dirty="0">
                  <a:solidFill>
                    <a:schemeClr val="accent4"/>
                  </a:solidFill>
                  <a:latin typeface="Franklin Gothic Book" panose="020B0503020102020204" pitchFamily="34" charset="0"/>
                  <a:cs typeface="Arial" panose="020B0604020202020204" pitchFamily="34" charset="0"/>
                </a:rPr>
                <a:t>INDICATOR</a:t>
              </a:r>
            </a:p>
          </p:txBody>
        </p:sp>
      </p:grpSp>
      <p:grpSp>
        <p:nvGrpSpPr>
          <p:cNvPr id="167" name="Group 166">
            <a:extLst>
              <a:ext uri="{FF2B5EF4-FFF2-40B4-BE49-F238E27FC236}">
                <a16:creationId xmlns:a16="http://schemas.microsoft.com/office/drawing/2014/main" id="{5149FFAA-AD12-AB69-0999-2C2FD08726B3}"/>
              </a:ext>
            </a:extLst>
          </p:cNvPr>
          <p:cNvGrpSpPr/>
          <p:nvPr/>
        </p:nvGrpSpPr>
        <p:grpSpPr>
          <a:xfrm>
            <a:off x="4618418" y="3042392"/>
            <a:ext cx="2074550" cy="971133"/>
            <a:chOff x="338317" y="4005393"/>
            <a:chExt cx="2766067" cy="1284536"/>
          </a:xfrm>
        </p:grpSpPr>
        <p:sp>
          <p:nvSpPr>
            <p:cNvPr id="168" name="Rectangle 167">
              <a:extLst>
                <a:ext uri="{FF2B5EF4-FFF2-40B4-BE49-F238E27FC236}">
                  <a16:creationId xmlns:a16="http://schemas.microsoft.com/office/drawing/2014/main" id="{7C59AA93-58BE-91B6-A327-FEBC0B73A88F}"/>
                </a:ext>
              </a:extLst>
            </p:cNvPr>
            <p:cNvSpPr/>
            <p:nvPr userDrawn="1"/>
          </p:nvSpPr>
          <p:spPr>
            <a:xfrm>
              <a:off x="338317" y="4016920"/>
              <a:ext cx="2743199" cy="1273009"/>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9" name="TextBox 168">
              <a:extLst>
                <a:ext uri="{FF2B5EF4-FFF2-40B4-BE49-F238E27FC236}">
                  <a16:creationId xmlns:a16="http://schemas.microsoft.com/office/drawing/2014/main" id="{092F6EE4-D388-B17D-7B5A-1FE46ABB0312}"/>
                </a:ext>
              </a:extLst>
            </p:cNvPr>
            <p:cNvSpPr txBox="1"/>
            <p:nvPr userDrawn="1"/>
          </p:nvSpPr>
          <p:spPr>
            <a:xfrm rot="16200000">
              <a:off x="2298602" y="4472620"/>
              <a:ext cx="1273009" cy="338555"/>
            </a:xfrm>
            <a:prstGeom prst="rect">
              <a:avLst/>
            </a:prstGeom>
            <a:noFill/>
          </p:spPr>
          <p:txBody>
            <a:bodyPr vert="horz" wrap="square">
              <a:spAutoFit/>
            </a:bodyPr>
            <a:lstStyle/>
            <a:p>
              <a:pPr algn="ctr"/>
              <a:r>
                <a:rPr lang="en-US" sz="525" spc="225" dirty="0">
                  <a:solidFill>
                    <a:schemeClr val="accent4"/>
                  </a:solidFill>
                  <a:latin typeface="Franklin Gothic Book" panose="020B0503020102020204" pitchFamily="34" charset="0"/>
                  <a:cs typeface="Arial" panose="020B0604020202020204" pitchFamily="34" charset="0"/>
                </a:rPr>
                <a:t>INTERMEDIATE</a:t>
              </a:r>
            </a:p>
            <a:p>
              <a:pPr algn="ctr"/>
              <a:r>
                <a:rPr lang="en-US" sz="525" spc="225" dirty="0">
                  <a:solidFill>
                    <a:schemeClr val="accent4"/>
                  </a:solidFill>
                  <a:latin typeface="Franklin Gothic Book" panose="020B0503020102020204" pitchFamily="34" charset="0"/>
                  <a:cs typeface="Arial" panose="020B0604020202020204" pitchFamily="34" charset="0"/>
                </a:rPr>
                <a:t>INDICATOR</a:t>
              </a:r>
            </a:p>
          </p:txBody>
        </p:sp>
      </p:grpSp>
      <p:grpSp>
        <p:nvGrpSpPr>
          <p:cNvPr id="170" name="Group 169">
            <a:extLst>
              <a:ext uri="{FF2B5EF4-FFF2-40B4-BE49-F238E27FC236}">
                <a16:creationId xmlns:a16="http://schemas.microsoft.com/office/drawing/2014/main" id="{6557A8AB-4C8D-3ACA-BDBF-355D22E9AF71}"/>
              </a:ext>
            </a:extLst>
          </p:cNvPr>
          <p:cNvGrpSpPr/>
          <p:nvPr/>
        </p:nvGrpSpPr>
        <p:grpSpPr>
          <a:xfrm>
            <a:off x="6772316" y="3042392"/>
            <a:ext cx="2074551" cy="971134"/>
            <a:chOff x="338317" y="4005392"/>
            <a:chExt cx="2766069" cy="1284537"/>
          </a:xfrm>
        </p:grpSpPr>
        <p:sp>
          <p:nvSpPr>
            <p:cNvPr id="171" name="Rectangle 170">
              <a:extLst>
                <a:ext uri="{FF2B5EF4-FFF2-40B4-BE49-F238E27FC236}">
                  <a16:creationId xmlns:a16="http://schemas.microsoft.com/office/drawing/2014/main" id="{AFD93223-1C23-479C-EE8D-848F8939714E}"/>
                </a:ext>
              </a:extLst>
            </p:cNvPr>
            <p:cNvSpPr/>
            <p:nvPr userDrawn="1"/>
          </p:nvSpPr>
          <p:spPr>
            <a:xfrm>
              <a:off x="338317" y="4016920"/>
              <a:ext cx="2743199" cy="1273009"/>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2" name="TextBox 171">
              <a:extLst>
                <a:ext uri="{FF2B5EF4-FFF2-40B4-BE49-F238E27FC236}">
                  <a16:creationId xmlns:a16="http://schemas.microsoft.com/office/drawing/2014/main" id="{841CF2EF-9CBE-3F04-A7C5-6A988C1B24AD}"/>
                </a:ext>
              </a:extLst>
            </p:cNvPr>
            <p:cNvSpPr txBox="1"/>
            <p:nvPr userDrawn="1"/>
          </p:nvSpPr>
          <p:spPr>
            <a:xfrm rot="16200000">
              <a:off x="2298604" y="4472619"/>
              <a:ext cx="1273010" cy="338555"/>
            </a:xfrm>
            <a:prstGeom prst="rect">
              <a:avLst/>
            </a:prstGeom>
            <a:noFill/>
          </p:spPr>
          <p:txBody>
            <a:bodyPr vert="horz" wrap="square">
              <a:spAutoFit/>
            </a:bodyPr>
            <a:lstStyle/>
            <a:p>
              <a:pPr algn="ctr"/>
              <a:r>
                <a:rPr lang="en-US" sz="525" spc="225" dirty="0">
                  <a:solidFill>
                    <a:schemeClr val="accent4"/>
                  </a:solidFill>
                  <a:latin typeface="Franklin Gothic Book" panose="020B0503020102020204" pitchFamily="34" charset="0"/>
                  <a:cs typeface="Arial" panose="020B0604020202020204" pitchFamily="34" charset="0"/>
                </a:rPr>
                <a:t>INTERMEDIATE</a:t>
              </a:r>
            </a:p>
            <a:p>
              <a:pPr algn="ctr"/>
              <a:r>
                <a:rPr lang="en-US" sz="525" spc="225" dirty="0">
                  <a:solidFill>
                    <a:schemeClr val="accent4"/>
                  </a:solidFill>
                  <a:latin typeface="Franklin Gothic Book" panose="020B0503020102020204" pitchFamily="34" charset="0"/>
                  <a:cs typeface="Arial" panose="020B0604020202020204" pitchFamily="34" charset="0"/>
                </a:rPr>
                <a:t>INDICATOR</a:t>
              </a:r>
            </a:p>
          </p:txBody>
        </p:sp>
      </p:grpSp>
      <p:grpSp>
        <p:nvGrpSpPr>
          <p:cNvPr id="182" name="Group 181">
            <a:extLst>
              <a:ext uri="{FF2B5EF4-FFF2-40B4-BE49-F238E27FC236}">
                <a16:creationId xmlns:a16="http://schemas.microsoft.com/office/drawing/2014/main" id="{820458B0-6AE3-D574-71BA-77932800FC9C}"/>
              </a:ext>
            </a:extLst>
          </p:cNvPr>
          <p:cNvGrpSpPr/>
          <p:nvPr/>
        </p:nvGrpSpPr>
        <p:grpSpPr>
          <a:xfrm>
            <a:off x="6772316" y="1840960"/>
            <a:ext cx="2085406" cy="1190131"/>
            <a:chOff x="421079" y="2421777"/>
            <a:chExt cx="2780541" cy="1574209"/>
          </a:xfrm>
        </p:grpSpPr>
        <p:sp>
          <p:nvSpPr>
            <p:cNvPr id="183" name="Rectangle 182">
              <a:extLst>
                <a:ext uri="{FF2B5EF4-FFF2-40B4-BE49-F238E27FC236}">
                  <a16:creationId xmlns:a16="http://schemas.microsoft.com/office/drawing/2014/main" id="{79301750-FD03-9B49-222C-80D4566E3E5E}"/>
                </a:ext>
              </a:extLst>
            </p:cNvPr>
            <p:cNvSpPr/>
            <p:nvPr userDrawn="1"/>
          </p:nvSpPr>
          <p:spPr>
            <a:xfrm>
              <a:off x="421079" y="2483186"/>
              <a:ext cx="2743200" cy="1463040"/>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50" dirty="0">
                <a:solidFill>
                  <a:schemeClr val="tx1"/>
                </a:solidFill>
              </a:endParaRPr>
            </a:p>
          </p:txBody>
        </p:sp>
        <p:sp>
          <p:nvSpPr>
            <p:cNvPr id="184" name="TextBox 183">
              <a:extLst>
                <a:ext uri="{FF2B5EF4-FFF2-40B4-BE49-F238E27FC236}">
                  <a16:creationId xmlns:a16="http://schemas.microsoft.com/office/drawing/2014/main" id="{10C32B23-7B1F-F48D-E7E0-7F15A012DA4F}"/>
                </a:ext>
              </a:extLst>
            </p:cNvPr>
            <p:cNvSpPr txBox="1"/>
            <p:nvPr userDrawn="1"/>
          </p:nvSpPr>
          <p:spPr>
            <a:xfrm rot="16200000">
              <a:off x="2389597" y="3211688"/>
              <a:ext cx="1199264" cy="369332"/>
            </a:xfrm>
            <a:prstGeom prst="rect">
              <a:avLst/>
            </a:prstGeom>
            <a:noFill/>
          </p:spPr>
          <p:txBody>
            <a:bodyPr vert="horz" wrap="square">
              <a:spAutoFit/>
            </a:bodyPr>
            <a:lstStyle/>
            <a:p>
              <a:pPr algn="ctr"/>
              <a:r>
                <a:rPr lang="en-US" sz="600" spc="225" dirty="0">
                  <a:solidFill>
                    <a:schemeClr val="accent5">
                      <a:lumMod val="90000"/>
                      <a:lumOff val="10000"/>
                    </a:schemeClr>
                  </a:solidFill>
                  <a:latin typeface="Franklin Gothic Book" panose="020B0503020102020204" pitchFamily="34" charset="0"/>
                  <a:cs typeface="Arial" panose="020B0604020202020204" pitchFamily="34" charset="0"/>
                </a:rPr>
                <a:t>CORE INDICATOR</a:t>
              </a:r>
            </a:p>
          </p:txBody>
        </p:sp>
        <p:grpSp>
          <p:nvGrpSpPr>
            <p:cNvPr id="185" name="Group 184">
              <a:extLst>
                <a:ext uri="{FF2B5EF4-FFF2-40B4-BE49-F238E27FC236}">
                  <a16:creationId xmlns:a16="http://schemas.microsoft.com/office/drawing/2014/main" id="{FE89C551-CDBF-839C-E336-02B92C5E97CD}"/>
                </a:ext>
              </a:extLst>
            </p:cNvPr>
            <p:cNvGrpSpPr/>
            <p:nvPr userDrawn="1"/>
          </p:nvGrpSpPr>
          <p:grpSpPr>
            <a:xfrm>
              <a:off x="2650907" y="2421777"/>
              <a:ext cx="550713" cy="590151"/>
              <a:chOff x="2650907" y="2421777"/>
              <a:chExt cx="550713" cy="590151"/>
            </a:xfrm>
          </p:grpSpPr>
          <p:sp>
            <p:nvSpPr>
              <p:cNvPr id="186" name="Isosceles Triangle 30">
                <a:extLst>
                  <a:ext uri="{FF2B5EF4-FFF2-40B4-BE49-F238E27FC236}">
                    <a16:creationId xmlns:a16="http://schemas.microsoft.com/office/drawing/2014/main" id="{0A52CCF7-0AE1-0952-A9C8-C76EA0F4BA4E}"/>
                  </a:ext>
                </a:extLst>
              </p:cNvPr>
              <p:cNvSpPr/>
              <p:nvPr/>
            </p:nvSpPr>
            <p:spPr>
              <a:xfrm rot="15431948">
                <a:off x="2631188" y="2441496"/>
                <a:ext cx="590151" cy="550713"/>
              </a:xfrm>
              <a:custGeom>
                <a:avLst/>
                <a:gdLst>
                  <a:gd name="connsiteX0" fmla="*/ 0 w 371846"/>
                  <a:gd name="connsiteY0" fmla="*/ 462535 h 462535"/>
                  <a:gd name="connsiteX1" fmla="*/ 371846 w 371846"/>
                  <a:gd name="connsiteY1" fmla="*/ 0 h 462535"/>
                  <a:gd name="connsiteX2" fmla="*/ 371846 w 371846"/>
                  <a:gd name="connsiteY2" fmla="*/ 462535 h 462535"/>
                  <a:gd name="connsiteX3" fmla="*/ 0 w 371846"/>
                  <a:gd name="connsiteY3" fmla="*/ 462535 h 462535"/>
                  <a:gd name="connsiteX0" fmla="*/ 0 w 397314"/>
                  <a:gd name="connsiteY0" fmla="*/ 462535 h 593759"/>
                  <a:gd name="connsiteX1" fmla="*/ 371846 w 397314"/>
                  <a:gd name="connsiteY1" fmla="*/ 0 h 593759"/>
                  <a:gd name="connsiteX2" fmla="*/ 397314 w 397314"/>
                  <a:gd name="connsiteY2" fmla="*/ 593759 h 593759"/>
                  <a:gd name="connsiteX3" fmla="*/ 0 w 397314"/>
                  <a:gd name="connsiteY3" fmla="*/ 462535 h 593759"/>
                  <a:gd name="connsiteX0" fmla="*/ 0 w 533370"/>
                  <a:gd name="connsiteY0" fmla="*/ 402690 h 533914"/>
                  <a:gd name="connsiteX1" fmla="*/ 533370 w 533370"/>
                  <a:gd name="connsiteY1" fmla="*/ 0 h 533914"/>
                  <a:gd name="connsiteX2" fmla="*/ 397314 w 533370"/>
                  <a:gd name="connsiteY2" fmla="*/ 533914 h 533914"/>
                  <a:gd name="connsiteX3" fmla="*/ 0 w 533370"/>
                  <a:gd name="connsiteY3" fmla="*/ 402690 h 533914"/>
                  <a:gd name="connsiteX0" fmla="*/ 0 w 533370"/>
                  <a:gd name="connsiteY0" fmla="*/ 402690 h 540146"/>
                  <a:gd name="connsiteX1" fmla="*/ 533370 w 533370"/>
                  <a:gd name="connsiteY1" fmla="*/ 0 h 540146"/>
                  <a:gd name="connsiteX2" fmla="*/ 421294 w 533370"/>
                  <a:gd name="connsiteY2" fmla="*/ 540146 h 540146"/>
                  <a:gd name="connsiteX3" fmla="*/ 0 w 533370"/>
                  <a:gd name="connsiteY3" fmla="*/ 402690 h 540146"/>
                  <a:gd name="connsiteX0" fmla="*/ 0 w 517383"/>
                  <a:gd name="connsiteY0" fmla="*/ 406845 h 544301"/>
                  <a:gd name="connsiteX1" fmla="*/ 517383 w 517383"/>
                  <a:gd name="connsiteY1" fmla="*/ 0 h 544301"/>
                  <a:gd name="connsiteX2" fmla="*/ 421294 w 517383"/>
                  <a:gd name="connsiteY2" fmla="*/ 544301 h 544301"/>
                  <a:gd name="connsiteX3" fmla="*/ 0 w 517383"/>
                  <a:gd name="connsiteY3" fmla="*/ 406845 h 544301"/>
                  <a:gd name="connsiteX0" fmla="*/ 0 w 522832"/>
                  <a:gd name="connsiteY0" fmla="*/ 434274 h 544301"/>
                  <a:gd name="connsiteX1" fmla="*/ 522832 w 522832"/>
                  <a:gd name="connsiteY1" fmla="*/ 0 h 544301"/>
                  <a:gd name="connsiteX2" fmla="*/ 426743 w 522832"/>
                  <a:gd name="connsiteY2" fmla="*/ 544301 h 544301"/>
                  <a:gd name="connsiteX3" fmla="*/ 0 w 522832"/>
                  <a:gd name="connsiteY3" fmla="*/ 434274 h 544301"/>
                  <a:gd name="connsiteX0" fmla="*/ 0 w 534332"/>
                  <a:gd name="connsiteY0" fmla="*/ 460272 h 570299"/>
                  <a:gd name="connsiteX1" fmla="*/ 534332 w 534332"/>
                  <a:gd name="connsiteY1" fmla="*/ 0 h 570299"/>
                  <a:gd name="connsiteX2" fmla="*/ 426743 w 534332"/>
                  <a:gd name="connsiteY2" fmla="*/ 570299 h 570299"/>
                  <a:gd name="connsiteX3" fmla="*/ 0 w 534332"/>
                  <a:gd name="connsiteY3" fmla="*/ 460272 h 570299"/>
                </a:gdLst>
                <a:ahLst/>
                <a:cxnLst>
                  <a:cxn ang="0">
                    <a:pos x="connsiteX0" y="connsiteY0"/>
                  </a:cxn>
                  <a:cxn ang="0">
                    <a:pos x="connsiteX1" y="connsiteY1"/>
                  </a:cxn>
                  <a:cxn ang="0">
                    <a:pos x="connsiteX2" y="connsiteY2"/>
                  </a:cxn>
                  <a:cxn ang="0">
                    <a:pos x="connsiteX3" y="connsiteY3"/>
                  </a:cxn>
                </a:cxnLst>
                <a:rect l="l" t="t" r="r" b="b"/>
                <a:pathLst>
                  <a:path w="534332" h="570299">
                    <a:moveTo>
                      <a:pt x="0" y="460272"/>
                    </a:moveTo>
                    <a:lnTo>
                      <a:pt x="534332" y="0"/>
                    </a:lnTo>
                    <a:lnTo>
                      <a:pt x="426743" y="570299"/>
                    </a:lnTo>
                    <a:lnTo>
                      <a:pt x="0" y="460272"/>
                    </a:lnTo>
                    <a:close/>
                  </a:path>
                </a:pathLst>
              </a:custGeom>
              <a:solidFill>
                <a:schemeClr val="accent5">
                  <a:lumMod val="90000"/>
                  <a:lumOff val="10000"/>
                </a:schemeClr>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87" name="Graphic 186" descr="Speedometer Middle with solid fill">
                <a:extLst>
                  <a:ext uri="{FF2B5EF4-FFF2-40B4-BE49-F238E27FC236}">
                    <a16:creationId xmlns:a16="http://schemas.microsoft.com/office/drawing/2014/main" id="{412A0C5A-C734-8276-C871-4DC2EB9C59C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61135" y="2481679"/>
                <a:ext cx="279391" cy="279391"/>
              </a:xfrm>
              <a:prstGeom prst="rect">
                <a:avLst/>
              </a:prstGeom>
            </p:spPr>
          </p:pic>
        </p:grpSp>
      </p:grpSp>
      <p:grpSp>
        <p:nvGrpSpPr>
          <p:cNvPr id="188" name="Group 187">
            <a:extLst>
              <a:ext uri="{FF2B5EF4-FFF2-40B4-BE49-F238E27FC236}">
                <a16:creationId xmlns:a16="http://schemas.microsoft.com/office/drawing/2014/main" id="{639232F2-EB07-AFC4-BA02-950FBA7810C0}"/>
              </a:ext>
            </a:extLst>
          </p:cNvPr>
          <p:cNvGrpSpPr/>
          <p:nvPr/>
        </p:nvGrpSpPr>
        <p:grpSpPr>
          <a:xfrm>
            <a:off x="4618418" y="1840960"/>
            <a:ext cx="2085406" cy="1190131"/>
            <a:chOff x="421079" y="2421777"/>
            <a:chExt cx="2780541" cy="1574209"/>
          </a:xfrm>
        </p:grpSpPr>
        <p:sp>
          <p:nvSpPr>
            <p:cNvPr id="189" name="Rectangle 188">
              <a:extLst>
                <a:ext uri="{FF2B5EF4-FFF2-40B4-BE49-F238E27FC236}">
                  <a16:creationId xmlns:a16="http://schemas.microsoft.com/office/drawing/2014/main" id="{C315B34A-EBA1-B544-D869-D071DA4C9DC2}"/>
                </a:ext>
              </a:extLst>
            </p:cNvPr>
            <p:cNvSpPr/>
            <p:nvPr userDrawn="1"/>
          </p:nvSpPr>
          <p:spPr>
            <a:xfrm>
              <a:off x="421079" y="2483186"/>
              <a:ext cx="2743200" cy="1463040"/>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50" dirty="0">
                <a:solidFill>
                  <a:schemeClr val="tx1"/>
                </a:solidFill>
              </a:endParaRPr>
            </a:p>
          </p:txBody>
        </p:sp>
        <p:sp>
          <p:nvSpPr>
            <p:cNvPr id="190" name="TextBox 189">
              <a:extLst>
                <a:ext uri="{FF2B5EF4-FFF2-40B4-BE49-F238E27FC236}">
                  <a16:creationId xmlns:a16="http://schemas.microsoft.com/office/drawing/2014/main" id="{14663E86-DEBF-6D37-B132-3B21FC256596}"/>
                </a:ext>
              </a:extLst>
            </p:cNvPr>
            <p:cNvSpPr txBox="1"/>
            <p:nvPr userDrawn="1"/>
          </p:nvSpPr>
          <p:spPr>
            <a:xfrm rot="16200000">
              <a:off x="2389597" y="3211688"/>
              <a:ext cx="1199264" cy="369332"/>
            </a:xfrm>
            <a:prstGeom prst="rect">
              <a:avLst/>
            </a:prstGeom>
            <a:noFill/>
          </p:spPr>
          <p:txBody>
            <a:bodyPr vert="horz" wrap="square">
              <a:spAutoFit/>
            </a:bodyPr>
            <a:lstStyle/>
            <a:p>
              <a:pPr algn="ctr"/>
              <a:r>
                <a:rPr lang="en-US" sz="600" spc="225" dirty="0">
                  <a:solidFill>
                    <a:schemeClr val="accent5">
                      <a:lumMod val="90000"/>
                      <a:lumOff val="10000"/>
                    </a:schemeClr>
                  </a:solidFill>
                  <a:latin typeface="Franklin Gothic Book" panose="020B0503020102020204" pitchFamily="34" charset="0"/>
                  <a:cs typeface="Arial" panose="020B0604020202020204" pitchFamily="34" charset="0"/>
                </a:rPr>
                <a:t>CORE INDICATOR</a:t>
              </a:r>
            </a:p>
          </p:txBody>
        </p:sp>
        <p:grpSp>
          <p:nvGrpSpPr>
            <p:cNvPr id="191" name="Group 190">
              <a:extLst>
                <a:ext uri="{FF2B5EF4-FFF2-40B4-BE49-F238E27FC236}">
                  <a16:creationId xmlns:a16="http://schemas.microsoft.com/office/drawing/2014/main" id="{ED441D18-3DA2-0E7D-2F39-52D93E2554F5}"/>
                </a:ext>
              </a:extLst>
            </p:cNvPr>
            <p:cNvGrpSpPr/>
            <p:nvPr userDrawn="1"/>
          </p:nvGrpSpPr>
          <p:grpSpPr>
            <a:xfrm>
              <a:off x="2650907" y="2421777"/>
              <a:ext cx="550713" cy="590151"/>
              <a:chOff x="2650907" y="2421777"/>
              <a:chExt cx="550713" cy="590151"/>
            </a:xfrm>
          </p:grpSpPr>
          <p:sp>
            <p:nvSpPr>
              <p:cNvPr id="192" name="Isosceles Triangle 30">
                <a:extLst>
                  <a:ext uri="{FF2B5EF4-FFF2-40B4-BE49-F238E27FC236}">
                    <a16:creationId xmlns:a16="http://schemas.microsoft.com/office/drawing/2014/main" id="{0A32B59B-80C6-9A04-FB74-5E1298117C1C}"/>
                  </a:ext>
                </a:extLst>
              </p:cNvPr>
              <p:cNvSpPr/>
              <p:nvPr/>
            </p:nvSpPr>
            <p:spPr>
              <a:xfrm rot="15431948">
                <a:off x="2631188" y="2441496"/>
                <a:ext cx="590151" cy="550713"/>
              </a:xfrm>
              <a:custGeom>
                <a:avLst/>
                <a:gdLst>
                  <a:gd name="connsiteX0" fmla="*/ 0 w 371846"/>
                  <a:gd name="connsiteY0" fmla="*/ 462535 h 462535"/>
                  <a:gd name="connsiteX1" fmla="*/ 371846 w 371846"/>
                  <a:gd name="connsiteY1" fmla="*/ 0 h 462535"/>
                  <a:gd name="connsiteX2" fmla="*/ 371846 w 371846"/>
                  <a:gd name="connsiteY2" fmla="*/ 462535 h 462535"/>
                  <a:gd name="connsiteX3" fmla="*/ 0 w 371846"/>
                  <a:gd name="connsiteY3" fmla="*/ 462535 h 462535"/>
                  <a:gd name="connsiteX0" fmla="*/ 0 w 397314"/>
                  <a:gd name="connsiteY0" fmla="*/ 462535 h 593759"/>
                  <a:gd name="connsiteX1" fmla="*/ 371846 w 397314"/>
                  <a:gd name="connsiteY1" fmla="*/ 0 h 593759"/>
                  <a:gd name="connsiteX2" fmla="*/ 397314 w 397314"/>
                  <a:gd name="connsiteY2" fmla="*/ 593759 h 593759"/>
                  <a:gd name="connsiteX3" fmla="*/ 0 w 397314"/>
                  <a:gd name="connsiteY3" fmla="*/ 462535 h 593759"/>
                  <a:gd name="connsiteX0" fmla="*/ 0 w 533370"/>
                  <a:gd name="connsiteY0" fmla="*/ 402690 h 533914"/>
                  <a:gd name="connsiteX1" fmla="*/ 533370 w 533370"/>
                  <a:gd name="connsiteY1" fmla="*/ 0 h 533914"/>
                  <a:gd name="connsiteX2" fmla="*/ 397314 w 533370"/>
                  <a:gd name="connsiteY2" fmla="*/ 533914 h 533914"/>
                  <a:gd name="connsiteX3" fmla="*/ 0 w 533370"/>
                  <a:gd name="connsiteY3" fmla="*/ 402690 h 533914"/>
                  <a:gd name="connsiteX0" fmla="*/ 0 w 533370"/>
                  <a:gd name="connsiteY0" fmla="*/ 402690 h 540146"/>
                  <a:gd name="connsiteX1" fmla="*/ 533370 w 533370"/>
                  <a:gd name="connsiteY1" fmla="*/ 0 h 540146"/>
                  <a:gd name="connsiteX2" fmla="*/ 421294 w 533370"/>
                  <a:gd name="connsiteY2" fmla="*/ 540146 h 540146"/>
                  <a:gd name="connsiteX3" fmla="*/ 0 w 533370"/>
                  <a:gd name="connsiteY3" fmla="*/ 402690 h 540146"/>
                  <a:gd name="connsiteX0" fmla="*/ 0 w 517383"/>
                  <a:gd name="connsiteY0" fmla="*/ 406845 h 544301"/>
                  <a:gd name="connsiteX1" fmla="*/ 517383 w 517383"/>
                  <a:gd name="connsiteY1" fmla="*/ 0 h 544301"/>
                  <a:gd name="connsiteX2" fmla="*/ 421294 w 517383"/>
                  <a:gd name="connsiteY2" fmla="*/ 544301 h 544301"/>
                  <a:gd name="connsiteX3" fmla="*/ 0 w 517383"/>
                  <a:gd name="connsiteY3" fmla="*/ 406845 h 544301"/>
                  <a:gd name="connsiteX0" fmla="*/ 0 w 522832"/>
                  <a:gd name="connsiteY0" fmla="*/ 434274 h 544301"/>
                  <a:gd name="connsiteX1" fmla="*/ 522832 w 522832"/>
                  <a:gd name="connsiteY1" fmla="*/ 0 h 544301"/>
                  <a:gd name="connsiteX2" fmla="*/ 426743 w 522832"/>
                  <a:gd name="connsiteY2" fmla="*/ 544301 h 544301"/>
                  <a:gd name="connsiteX3" fmla="*/ 0 w 522832"/>
                  <a:gd name="connsiteY3" fmla="*/ 434274 h 544301"/>
                  <a:gd name="connsiteX0" fmla="*/ 0 w 534332"/>
                  <a:gd name="connsiteY0" fmla="*/ 460272 h 570299"/>
                  <a:gd name="connsiteX1" fmla="*/ 534332 w 534332"/>
                  <a:gd name="connsiteY1" fmla="*/ 0 h 570299"/>
                  <a:gd name="connsiteX2" fmla="*/ 426743 w 534332"/>
                  <a:gd name="connsiteY2" fmla="*/ 570299 h 570299"/>
                  <a:gd name="connsiteX3" fmla="*/ 0 w 534332"/>
                  <a:gd name="connsiteY3" fmla="*/ 460272 h 570299"/>
                </a:gdLst>
                <a:ahLst/>
                <a:cxnLst>
                  <a:cxn ang="0">
                    <a:pos x="connsiteX0" y="connsiteY0"/>
                  </a:cxn>
                  <a:cxn ang="0">
                    <a:pos x="connsiteX1" y="connsiteY1"/>
                  </a:cxn>
                  <a:cxn ang="0">
                    <a:pos x="connsiteX2" y="connsiteY2"/>
                  </a:cxn>
                  <a:cxn ang="0">
                    <a:pos x="connsiteX3" y="connsiteY3"/>
                  </a:cxn>
                </a:cxnLst>
                <a:rect l="l" t="t" r="r" b="b"/>
                <a:pathLst>
                  <a:path w="534332" h="570299">
                    <a:moveTo>
                      <a:pt x="0" y="460272"/>
                    </a:moveTo>
                    <a:lnTo>
                      <a:pt x="534332" y="0"/>
                    </a:lnTo>
                    <a:lnTo>
                      <a:pt x="426743" y="570299"/>
                    </a:lnTo>
                    <a:lnTo>
                      <a:pt x="0" y="460272"/>
                    </a:lnTo>
                    <a:close/>
                  </a:path>
                </a:pathLst>
              </a:custGeom>
              <a:solidFill>
                <a:schemeClr val="accent5">
                  <a:lumMod val="90000"/>
                  <a:lumOff val="10000"/>
                </a:schemeClr>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93" name="Graphic 192" descr="Speedometer Middle with solid fill">
                <a:extLst>
                  <a:ext uri="{FF2B5EF4-FFF2-40B4-BE49-F238E27FC236}">
                    <a16:creationId xmlns:a16="http://schemas.microsoft.com/office/drawing/2014/main" id="{A99ECD0C-CB1C-BED1-B56C-0B646352BAE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61135" y="2481679"/>
                <a:ext cx="279391" cy="279391"/>
              </a:xfrm>
              <a:prstGeom prst="rect">
                <a:avLst/>
              </a:prstGeom>
            </p:spPr>
          </p:pic>
        </p:grpSp>
      </p:grpSp>
      <p:grpSp>
        <p:nvGrpSpPr>
          <p:cNvPr id="194" name="Group 193">
            <a:extLst>
              <a:ext uri="{FF2B5EF4-FFF2-40B4-BE49-F238E27FC236}">
                <a16:creationId xmlns:a16="http://schemas.microsoft.com/office/drawing/2014/main" id="{C4C01087-1554-FC8D-36C8-4FF5479CD6EB}"/>
              </a:ext>
            </a:extLst>
          </p:cNvPr>
          <p:cNvGrpSpPr/>
          <p:nvPr/>
        </p:nvGrpSpPr>
        <p:grpSpPr>
          <a:xfrm>
            <a:off x="2468272" y="1840960"/>
            <a:ext cx="2093381" cy="1190131"/>
            <a:chOff x="421079" y="2421777"/>
            <a:chExt cx="2791174" cy="1574209"/>
          </a:xfrm>
        </p:grpSpPr>
        <p:sp>
          <p:nvSpPr>
            <p:cNvPr id="195" name="Rectangle 194">
              <a:extLst>
                <a:ext uri="{FF2B5EF4-FFF2-40B4-BE49-F238E27FC236}">
                  <a16:creationId xmlns:a16="http://schemas.microsoft.com/office/drawing/2014/main" id="{6966598A-C9AA-5FD6-0B88-6994004A31AC}"/>
                </a:ext>
              </a:extLst>
            </p:cNvPr>
            <p:cNvSpPr/>
            <p:nvPr userDrawn="1"/>
          </p:nvSpPr>
          <p:spPr>
            <a:xfrm>
              <a:off x="421079" y="2483186"/>
              <a:ext cx="2743200" cy="1463040"/>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50" dirty="0">
                <a:solidFill>
                  <a:schemeClr val="tx1"/>
                </a:solidFill>
              </a:endParaRPr>
            </a:p>
          </p:txBody>
        </p:sp>
        <p:sp>
          <p:nvSpPr>
            <p:cNvPr id="196" name="TextBox 195">
              <a:extLst>
                <a:ext uri="{FF2B5EF4-FFF2-40B4-BE49-F238E27FC236}">
                  <a16:creationId xmlns:a16="http://schemas.microsoft.com/office/drawing/2014/main" id="{4B5C050B-49A2-D14B-9447-77F7B42815BD}"/>
                </a:ext>
              </a:extLst>
            </p:cNvPr>
            <p:cNvSpPr txBox="1"/>
            <p:nvPr userDrawn="1"/>
          </p:nvSpPr>
          <p:spPr>
            <a:xfrm rot="16200000">
              <a:off x="2389597" y="3211688"/>
              <a:ext cx="1199264" cy="369332"/>
            </a:xfrm>
            <a:prstGeom prst="rect">
              <a:avLst/>
            </a:prstGeom>
            <a:noFill/>
          </p:spPr>
          <p:txBody>
            <a:bodyPr vert="horz" wrap="square">
              <a:spAutoFit/>
            </a:bodyPr>
            <a:lstStyle/>
            <a:p>
              <a:pPr algn="ctr"/>
              <a:r>
                <a:rPr lang="en-US" sz="600" spc="225" dirty="0">
                  <a:solidFill>
                    <a:schemeClr val="accent5">
                      <a:lumMod val="90000"/>
                      <a:lumOff val="10000"/>
                    </a:schemeClr>
                  </a:solidFill>
                  <a:latin typeface="Franklin Gothic Book" panose="020B0503020102020204" pitchFamily="34" charset="0"/>
                  <a:cs typeface="Arial" panose="020B0604020202020204" pitchFamily="34" charset="0"/>
                </a:rPr>
                <a:t>CORE INDICATOR</a:t>
              </a:r>
            </a:p>
          </p:txBody>
        </p:sp>
        <p:grpSp>
          <p:nvGrpSpPr>
            <p:cNvPr id="197" name="Group 196">
              <a:extLst>
                <a:ext uri="{FF2B5EF4-FFF2-40B4-BE49-F238E27FC236}">
                  <a16:creationId xmlns:a16="http://schemas.microsoft.com/office/drawing/2014/main" id="{2FA853F0-FBF6-7BC9-A9E9-F44BFB3F1029}"/>
                </a:ext>
              </a:extLst>
            </p:cNvPr>
            <p:cNvGrpSpPr/>
            <p:nvPr userDrawn="1"/>
          </p:nvGrpSpPr>
          <p:grpSpPr>
            <a:xfrm>
              <a:off x="2661540" y="2421777"/>
              <a:ext cx="550713" cy="590151"/>
              <a:chOff x="2661540" y="2421777"/>
              <a:chExt cx="550713" cy="590151"/>
            </a:xfrm>
          </p:grpSpPr>
          <p:sp>
            <p:nvSpPr>
              <p:cNvPr id="198" name="Isosceles Triangle 30">
                <a:extLst>
                  <a:ext uri="{FF2B5EF4-FFF2-40B4-BE49-F238E27FC236}">
                    <a16:creationId xmlns:a16="http://schemas.microsoft.com/office/drawing/2014/main" id="{099D5C3D-17C9-BA88-C496-4CD9EC4428F3}"/>
                  </a:ext>
                </a:extLst>
              </p:cNvPr>
              <p:cNvSpPr/>
              <p:nvPr/>
            </p:nvSpPr>
            <p:spPr>
              <a:xfrm rot="15431948">
                <a:off x="2641821" y="2441496"/>
                <a:ext cx="590151" cy="550713"/>
              </a:xfrm>
              <a:custGeom>
                <a:avLst/>
                <a:gdLst>
                  <a:gd name="connsiteX0" fmla="*/ 0 w 371846"/>
                  <a:gd name="connsiteY0" fmla="*/ 462535 h 462535"/>
                  <a:gd name="connsiteX1" fmla="*/ 371846 w 371846"/>
                  <a:gd name="connsiteY1" fmla="*/ 0 h 462535"/>
                  <a:gd name="connsiteX2" fmla="*/ 371846 w 371846"/>
                  <a:gd name="connsiteY2" fmla="*/ 462535 h 462535"/>
                  <a:gd name="connsiteX3" fmla="*/ 0 w 371846"/>
                  <a:gd name="connsiteY3" fmla="*/ 462535 h 462535"/>
                  <a:gd name="connsiteX0" fmla="*/ 0 w 397314"/>
                  <a:gd name="connsiteY0" fmla="*/ 462535 h 593759"/>
                  <a:gd name="connsiteX1" fmla="*/ 371846 w 397314"/>
                  <a:gd name="connsiteY1" fmla="*/ 0 h 593759"/>
                  <a:gd name="connsiteX2" fmla="*/ 397314 w 397314"/>
                  <a:gd name="connsiteY2" fmla="*/ 593759 h 593759"/>
                  <a:gd name="connsiteX3" fmla="*/ 0 w 397314"/>
                  <a:gd name="connsiteY3" fmla="*/ 462535 h 593759"/>
                  <a:gd name="connsiteX0" fmla="*/ 0 w 533370"/>
                  <a:gd name="connsiteY0" fmla="*/ 402690 h 533914"/>
                  <a:gd name="connsiteX1" fmla="*/ 533370 w 533370"/>
                  <a:gd name="connsiteY1" fmla="*/ 0 h 533914"/>
                  <a:gd name="connsiteX2" fmla="*/ 397314 w 533370"/>
                  <a:gd name="connsiteY2" fmla="*/ 533914 h 533914"/>
                  <a:gd name="connsiteX3" fmla="*/ 0 w 533370"/>
                  <a:gd name="connsiteY3" fmla="*/ 402690 h 533914"/>
                  <a:gd name="connsiteX0" fmla="*/ 0 w 533370"/>
                  <a:gd name="connsiteY0" fmla="*/ 402690 h 540146"/>
                  <a:gd name="connsiteX1" fmla="*/ 533370 w 533370"/>
                  <a:gd name="connsiteY1" fmla="*/ 0 h 540146"/>
                  <a:gd name="connsiteX2" fmla="*/ 421294 w 533370"/>
                  <a:gd name="connsiteY2" fmla="*/ 540146 h 540146"/>
                  <a:gd name="connsiteX3" fmla="*/ 0 w 533370"/>
                  <a:gd name="connsiteY3" fmla="*/ 402690 h 540146"/>
                  <a:gd name="connsiteX0" fmla="*/ 0 w 517383"/>
                  <a:gd name="connsiteY0" fmla="*/ 406845 h 544301"/>
                  <a:gd name="connsiteX1" fmla="*/ 517383 w 517383"/>
                  <a:gd name="connsiteY1" fmla="*/ 0 h 544301"/>
                  <a:gd name="connsiteX2" fmla="*/ 421294 w 517383"/>
                  <a:gd name="connsiteY2" fmla="*/ 544301 h 544301"/>
                  <a:gd name="connsiteX3" fmla="*/ 0 w 517383"/>
                  <a:gd name="connsiteY3" fmla="*/ 406845 h 544301"/>
                  <a:gd name="connsiteX0" fmla="*/ 0 w 522832"/>
                  <a:gd name="connsiteY0" fmla="*/ 434274 h 544301"/>
                  <a:gd name="connsiteX1" fmla="*/ 522832 w 522832"/>
                  <a:gd name="connsiteY1" fmla="*/ 0 h 544301"/>
                  <a:gd name="connsiteX2" fmla="*/ 426743 w 522832"/>
                  <a:gd name="connsiteY2" fmla="*/ 544301 h 544301"/>
                  <a:gd name="connsiteX3" fmla="*/ 0 w 522832"/>
                  <a:gd name="connsiteY3" fmla="*/ 434274 h 544301"/>
                  <a:gd name="connsiteX0" fmla="*/ 0 w 534332"/>
                  <a:gd name="connsiteY0" fmla="*/ 460272 h 570299"/>
                  <a:gd name="connsiteX1" fmla="*/ 534332 w 534332"/>
                  <a:gd name="connsiteY1" fmla="*/ 0 h 570299"/>
                  <a:gd name="connsiteX2" fmla="*/ 426743 w 534332"/>
                  <a:gd name="connsiteY2" fmla="*/ 570299 h 570299"/>
                  <a:gd name="connsiteX3" fmla="*/ 0 w 534332"/>
                  <a:gd name="connsiteY3" fmla="*/ 460272 h 570299"/>
                </a:gdLst>
                <a:ahLst/>
                <a:cxnLst>
                  <a:cxn ang="0">
                    <a:pos x="connsiteX0" y="connsiteY0"/>
                  </a:cxn>
                  <a:cxn ang="0">
                    <a:pos x="connsiteX1" y="connsiteY1"/>
                  </a:cxn>
                  <a:cxn ang="0">
                    <a:pos x="connsiteX2" y="connsiteY2"/>
                  </a:cxn>
                  <a:cxn ang="0">
                    <a:pos x="connsiteX3" y="connsiteY3"/>
                  </a:cxn>
                </a:cxnLst>
                <a:rect l="l" t="t" r="r" b="b"/>
                <a:pathLst>
                  <a:path w="534332" h="570299">
                    <a:moveTo>
                      <a:pt x="0" y="460272"/>
                    </a:moveTo>
                    <a:lnTo>
                      <a:pt x="534332" y="0"/>
                    </a:lnTo>
                    <a:lnTo>
                      <a:pt x="426743" y="570299"/>
                    </a:lnTo>
                    <a:lnTo>
                      <a:pt x="0" y="460272"/>
                    </a:lnTo>
                    <a:close/>
                  </a:path>
                </a:pathLst>
              </a:custGeom>
              <a:solidFill>
                <a:schemeClr val="accent5">
                  <a:lumMod val="90000"/>
                  <a:lumOff val="10000"/>
                </a:schemeClr>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99" name="Graphic 198" descr="Speedometer Middle with solid fill">
                <a:extLst>
                  <a:ext uri="{FF2B5EF4-FFF2-40B4-BE49-F238E27FC236}">
                    <a16:creationId xmlns:a16="http://schemas.microsoft.com/office/drawing/2014/main" id="{F347EE7E-F4E9-DE75-8215-886AEBD6898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61135" y="2481679"/>
                <a:ext cx="279391" cy="279391"/>
              </a:xfrm>
              <a:prstGeom prst="rect">
                <a:avLst/>
              </a:prstGeom>
            </p:spPr>
          </p:pic>
        </p:grpSp>
      </p:grpSp>
      <p:grpSp>
        <p:nvGrpSpPr>
          <p:cNvPr id="212" name="Group 211">
            <a:extLst>
              <a:ext uri="{FF2B5EF4-FFF2-40B4-BE49-F238E27FC236}">
                <a16:creationId xmlns:a16="http://schemas.microsoft.com/office/drawing/2014/main" id="{FF77C6C9-49B0-5B54-4AB8-1C16958EC65D}"/>
              </a:ext>
            </a:extLst>
          </p:cNvPr>
          <p:cNvGrpSpPr/>
          <p:nvPr/>
        </p:nvGrpSpPr>
        <p:grpSpPr>
          <a:xfrm>
            <a:off x="2211133" y="1771178"/>
            <a:ext cx="6495713" cy="138261"/>
            <a:chOff x="616257" y="2360232"/>
            <a:chExt cx="8660951" cy="182880"/>
          </a:xfrm>
        </p:grpSpPr>
        <p:cxnSp>
          <p:nvCxnSpPr>
            <p:cNvPr id="130" name="Straight Arrow Connector 129">
              <a:extLst>
                <a:ext uri="{FF2B5EF4-FFF2-40B4-BE49-F238E27FC236}">
                  <a16:creationId xmlns:a16="http://schemas.microsoft.com/office/drawing/2014/main" id="{879301EB-6EEA-44D7-A496-CA900AB0DB2D}"/>
                </a:ext>
              </a:extLst>
            </p:cNvPr>
            <p:cNvCxnSpPr>
              <a:cxnSpLocks/>
            </p:cNvCxnSpPr>
            <p:nvPr userDrawn="1"/>
          </p:nvCxnSpPr>
          <p:spPr>
            <a:xfrm flipV="1">
              <a:off x="616257"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4B11F1AC-68BC-1177-1E8F-60BE476AC1AB}"/>
                </a:ext>
              </a:extLst>
            </p:cNvPr>
            <p:cNvCxnSpPr>
              <a:cxnSpLocks/>
            </p:cNvCxnSpPr>
            <p:nvPr userDrawn="1"/>
          </p:nvCxnSpPr>
          <p:spPr>
            <a:xfrm flipV="1">
              <a:off x="3503241"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202" name="Straight Arrow Connector 201">
              <a:extLst>
                <a:ext uri="{FF2B5EF4-FFF2-40B4-BE49-F238E27FC236}">
                  <a16:creationId xmlns:a16="http://schemas.microsoft.com/office/drawing/2014/main" id="{F70C66E4-E52F-8D20-29E2-BDB9B99C0297}"/>
                </a:ext>
              </a:extLst>
            </p:cNvPr>
            <p:cNvCxnSpPr>
              <a:cxnSpLocks/>
            </p:cNvCxnSpPr>
            <p:nvPr userDrawn="1"/>
          </p:nvCxnSpPr>
          <p:spPr>
            <a:xfrm flipV="1">
              <a:off x="6390225"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203" name="Straight Arrow Connector 202">
              <a:extLst>
                <a:ext uri="{FF2B5EF4-FFF2-40B4-BE49-F238E27FC236}">
                  <a16:creationId xmlns:a16="http://schemas.microsoft.com/office/drawing/2014/main" id="{A0082BA0-4EFD-7DB7-900A-465F9477FF36}"/>
                </a:ext>
              </a:extLst>
            </p:cNvPr>
            <p:cNvCxnSpPr>
              <a:cxnSpLocks/>
            </p:cNvCxnSpPr>
            <p:nvPr userDrawn="1"/>
          </p:nvCxnSpPr>
          <p:spPr>
            <a:xfrm flipV="1">
              <a:off x="9277208"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grpSp>
      <p:grpSp>
        <p:nvGrpSpPr>
          <p:cNvPr id="213" name="Group 212">
            <a:extLst>
              <a:ext uri="{FF2B5EF4-FFF2-40B4-BE49-F238E27FC236}">
                <a16:creationId xmlns:a16="http://schemas.microsoft.com/office/drawing/2014/main" id="{3997E4E4-56B2-B0E3-B5E0-918DABF0EB1A}"/>
              </a:ext>
            </a:extLst>
          </p:cNvPr>
          <p:cNvGrpSpPr/>
          <p:nvPr/>
        </p:nvGrpSpPr>
        <p:grpSpPr>
          <a:xfrm>
            <a:off x="2232218" y="2917943"/>
            <a:ext cx="6495713" cy="138261"/>
            <a:chOff x="616257" y="2360232"/>
            <a:chExt cx="8660951" cy="182880"/>
          </a:xfrm>
        </p:grpSpPr>
        <p:cxnSp>
          <p:nvCxnSpPr>
            <p:cNvPr id="214" name="Straight Arrow Connector 213">
              <a:extLst>
                <a:ext uri="{FF2B5EF4-FFF2-40B4-BE49-F238E27FC236}">
                  <a16:creationId xmlns:a16="http://schemas.microsoft.com/office/drawing/2014/main" id="{826458F9-8577-38EC-E477-FE77C7E64A28}"/>
                </a:ext>
              </a:extLst>
            </p:cNvPr>
            <p:cNvCxnSpPr>
              <a:cxnSpLocks/>
            </p:cNvCxnSpPr>
            <p:nvPr userDrawn="1"/>
          </p:nvCxnSpPr>
          <p:spPr>
            <a:xfrm flipV="1">
              <a:off x="616257"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215" name="Straight Arrow Connector 214">
              <a:extLst>
                <a:ext uri="{FF2B5EF4-FFF2-40B4-BE49-F238E27FC236}">
                  <a16:creationId xmlns:a16="http://schemas.microsoft.com/office/drawing/2014/main" id="{20659F6D-51EB-2543-AD37-7E9B4A397AD7}"/>
                </a:ext>
              </a:extLst>
            </p:cNvPr>
            <p:cNvCxnSpPr>
              <a:cxnSpLocks/>
            </p:cNvCxnSpPr>
            <p:nvPr userDrawn="1"/>
          </p:nvCxnSpPr>
          <p:spPr>
            <a:xfrm flipV="1">
              <a:off x="3503241"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9CD47C2D-6140-76A9-07B9-264B4DBBAFDE}"/>
                </a:ext>
              </a:extLst>
            </p:cNvPr>
            <p:cNvCxnSpPr>
              <a:cxnSpLocks/>
            </p:cNvCxnSpPr>
            <p:nvPr userDrawn="1"/>
          </p:nvCxnSpPr>
          <p:spPr>
            <a:xfrm flipV="1">
              <a:off x="6390225"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CBD2EAEC-4D98-AE19-7182-9D10EBB83C86}"/>
                </a:ext>
              </a:extLst>
            </p:cNvPr>
            <p:cNvCxnSpPr>
              <a:cxnSpLocks/>
            </p:cNvCxnSpPr>
            <p:nvPr userDrawn="1"/>
          </p:nvCxnSpPr>
          <p:spPr>
            <a:xfrm flipV="1">
              <a:off x="9277208"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grpSp>
      <p:grpSp>
        <p:nvGrpSpPr>
          <p:cNvPr id="218" name="Group 217">
            <a:extLst>
              <a:ext uri="{FF2B5EF4-FFF2-40B4-BE49-F238E27FC236}">
                <a16:creationId xmlns:a16="http://schemas.microsoft.com/office/drawing/2014/main" id="{383551CF-C728-F1C4-D811-65EE5691353D}"/>
              </a:ext>
            </a:extLst>
          </p:cNvPr>
          <p:cNvGrpSpPr/>
          <p:nvPr/>
        </p:nvGrpSpPr>
        <p:grpSpPr>
          <a:xfrm>
            <a:off x="2232218" y="3961291"/>
            <a:ext cx="6495713" cy="138261"/>
            <a:chOff x="616257" y="2360232"/>
            <a:chExt cx="8660951" cy="182880"/>
          </a:xfrm>
        </p:grpSpPr>
        <p:cxnSp>
          <p:nvCxnSpPr>
            <p:cNvPr id="219" name="Straight Arrow Connector 218">
              <a:extLst>
                <a:ext uri="{FF2B5EF4-FFF2-40B4-BE49-F238E27FC236}">
                  <a16:creationId xmlns:a16="http://schemas.microsoft.com/office/drawing/2014/main" id="{2755BE28-0A62-B6D5-FD13-2068CC4D1FE5}"/>
                </a:ext>
              </a:extLst>
            </p:cNvPr>
            <p:cNvCxnSpPr>
              <a:cxnSpLocks/>
            </p:cNvCxnSpPr>
            <p:nvPr userDrawn="1"/>
          </p:nvCxnSpPr>
          <p:spPr>
            <a:xfrm flipV="1">
              <a:off x="616257"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220" name="Straight Arrow Connector 219">
              <a:extLst>
                <a:ext uri="{FF2B5EF4-FFF2-40B4-BE49-F238E27FC236}">
                  <a16:creationId xmlns:a16="http://schemas.microsoft.com/office/drawing/2014/main" id="{8FB35B71-E750-E658-66E7-85C1273F6DE9}"/>
                </a:ext>
              </a:extLst>
            </p:cNvPr>
            <p:cNvCxnSpPr>
              <a:cxnSpLocks/>
            </p:cNvCxnSpPr>
            <p:nvPr userDrawn="1"/>
          </p:nvCxnSpPr>
          <p:spPr>
            <a:xfrm flipV="1">
              <a:off x="3503241"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221" name="Straight Arrow Connector 220">
              <a:extLst>
                <a:ext uri="{FF2B5EF4-FFF2-40B4-BE49-F238E27FC236}">
                  <a16:creationId xmlns:a16="http://schemas.microsoft.com/office/drawing/2014/main" id="{E5199EBE-597A-F183-424F-00E0517FD01F}"/>
                </a:ext>
              </a:extLst>
            </p:cNvPr>
            <p:cNvCxnSpPr>
              <a:cxnSpLocks/>
            </p:cNvCxnSpPr>
            <p:nvPr userDrawn="1"/>
          </p:nvCxnSpPr>
          <p:spPr>
            <a:xfrm flipV="1">
              <a:off x="6390225"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DA657539-0AE6-0A6A-C84F-EA9E36295197}"/>
                </a:ext>
              </a:extLst>
            </p:cNvPr>
            <p:cNvCxnSpPr>
              <a:cxnSpLocks/>
            </p:cNvCxnSpPr>
            <p:nvPr userDrawn="1"/>
          </p:nvCxnSpPr>
          <p:spPr>
            <a:xfrm flipV="1">
              <a:off x="9277208" y="2360232"/>
              <a:ext cx="0" cy="182880"/>
            </a:xfrm>
            <a:prstGeom prst="straightConnector1">
              <a:avLst/>
            </a:prstGeom>
            <a:ln w="28575">
              <a:solidFill>
                <a:schemeClr val="tx2"/>
              </a:solidFill>
              <a:tailEnd type="stealth" w="lg" len="med"/>
            </a:ln>
          </p:spPr>
          <p:style>
            <a:lnRef idx="1">
              <a:schemeClr val="accent1"/>
            </a:lnRef>
            <a:fillRef idx="0">
              <a:schemeClr val="accent1"/>
            </a:fillRef>
            <a:effectRef idx="0">
              <a:schemeClr val="accent1"/>
            </a:effectRef>
            <a:fontRef idx="minor">
              <a:schemeClr val="tx1"/>
            </a:fontRef>
          </p:style>
        </p:cxnSp>
      </p:grpSp>
      <p:sp>
        <p:nvSpPr>
          <p:cNvPr id="224" name="Text Placeholder 223">
            <a:extLst>
              <a:ext uri="{FF2B5EF4-FFF2-40B4-BE49-F238E27FC236}">
                <a16:creationId xmlns:a16="http://schemas.microsoft.com/office/drawing/2014/main" id="{BFF512B5-763A-BAF5-8265-0F6067D99802}"/>
              </a:ext>
            </a:extLst>
          </p:cNvPr>
          <p:cNvSpPr>
            <a:spLocks noGrp="1"/>
          </p:cNvSpPr>
          <p:nvPr>
            <p:ph type="body" sz="quarter" idx="10" hasCustomPrompt="1"/>
          </p:nvPr>
        </p:nvSpPr>
        <p:spPr>
          <a:xfrm>
            <a:off x="421482" y="1972702"/>
            <a:ext cx="1584722" cy="871330"/>
          </a:xfrm>
        </p:spPr>
        <p:txBody>
          <a:bodyPr>
            <a:normAutofit/>
          </a:bodyPr>
          <a:lstStyle>
            <a:lvl1pPr marL="128588" indent="-128588">
              <a:lnSpc>
                <a:spcPct val="100000"/>
              </a:lnSpc>
              <a:spcBef>
                <a:spcPts val="0"/>
              </a:spcBef>
              <a:buFont typeface="Wingdings" panose="05000000000000000000" pitchFamily="2" charset="2"/>
              <a:buChar char="q"/>
              <a:defRPr sz="900">
                <a:latin typeface="Franklin Gothic Book" panose="020B0503020102020204" pitchFamily="34" charset="0"/>
              </a:defRPr>
            </a:lvl1pPr>
          </a:lstStyle>
          <a:p>
            <a:pPr lvl="0"/>
            <a:r>
              <a:rPr lang="en-US" dirty="0"/>
              <a:t>Add text</a:t>
            </a:r>
          </a:p>
          <a:p>
            <a:pPr lvl="0"/>
            <a:r>
              <a:rPr lang="en-US" dirty="0"/>
              <a:t>Add text</a:t>
            </a:r>
          </a:p>
        </p:txBody>
      </p:sp>
      <p:sp>
        <p:nvSpPr>
          <p:cNvPr id="225" name="Text Placeholder 223">
            <a:extLst>
              <a:ext uri="{FF2B5EF4-FFF2-40B4-BE49-F238E27FC236}">
                <a16:creationId xmlns:a16="http://schemas.microsoft.com/office/drawing/2014/main" id="{E5AA2C8D-D635-995F-B4AC-C32573BFE180}"/>
              </a:ext>
            </a:extLst>
          </p:cNvPr>
          <p:cNvSpPr>
            <a:spLocks noGrp="1"/>
          </p:cNvSpPr>
          <p:nvPr>
            <p:ph type="body" sz="quarter" idx="11" hasCustomPrompt="1"/>
          </p:nvPr>
        </p:nvSpPr>
        <p:spPr>
          <a:xfrm>
            <a:off x="421482" y="4170051"/>
            <a:ext cx="1584722" cy="871330"/>
          </a:xfrm>
        </p:spPr>
        <p:txBody>
          <a:bodyPr>
            <a:normAutofit/>
          </a:bodyPr>
          <a:lstStyle>
            <a:lvl1pPr marL="128588" indent="-128588">
              <a:lnSpc>
                <a:spcPct val="100000"/>
              </a:lnSpc>
              <a:spcBef>
                <a:spcPts val="0"/>
              </a:spcBef>
              <a:buFont typeface="Wingdings" panose="05000000000000000000" pitchFamily="2" charset="2"/>
              <a:buChar char="q"/>
              <a:defRPr sz="675"/>
            </a:lvl1pPr>
          </a:lstStyle>
          <a:p>
            <a:pPr lvl="0"/>
            <a:r>
              <a:rPr lang="en-US" dirty="0"/>
              <a:t>Add text</a:t>
            </a:r>
          </a:p>
          <a:p>
            <a:pPr lvl="0"/>
            <a:r>
              <a:rPr lang="en-US" dirty="0"/>
              <a:t>Add text</a:t>
            </a:r>
          </a:p>
        </p:txBody>
      </p:sp>
      <p:sp>
        <p:nvSpPr>
          <p:cNvPr id="226" name="Text Placeholder 223">
            <a:extLst>
              <a:ext uri="{FF2B5EF4-FFF2-40B4-BE49-F238E27FC236}">
                <a16:creationId xmlns:a16="http://schemas.microsoft.com/office/drawing/2014/main" id="{CA40ADBB-7940-35C7-2FB8-1975FA120C0B}"/>
              </a:ext>
            </a:extLst>
          </p:cNvPr>
          <p:cNvSpPr>
            <a:spLocks noGrp="1"/>
          </p:cNvSpPr>
          <p:nvPr>
            <p:ph type="body" sz="quarter" idx="12" hasCustomPrompt="1"/>
          </p:nvPr>
        </p:nvSpPr>
        <p:spPr>
          <a:xfrm>
            <a:off x="421482" y="3081978"/>
            <a:ext cx="1584722" cy="871330"/>
          </a:xfrm>
        </p:spPr>
        <p:txBody>
          <a:bodyPr>
            <a:normAutofit/>
          </a:bodyPr>
          <a:lstStyle>
            <a:lvl1pPr marL="128588" indent="-128588">
              <a:lnSpc>
                <a:spcPct val="100000"/>
              </a:lnSpc>
              <a:spcBef>
                <a:spcPts val="0"/>
              </a:spcBef>
              <a:buFont typeface="Wingdings" panose="05000000000000000000" pitchFamily="2" charset="2"/>
              <a:buChar char="q"/>
              <a:defRPr sz="675"/>
            </a:lvl1pPr>
          </a:lstStyle>
          <a:p>
            <a:pPr lvl="0"/>
            <a:r>
              <a:rPr lang="en-US" dirty="0"/>
              <a:t>Add text</a:t>
            </a:r>
          </a:p>
          <a:p>
            <a:pPr lvl="0"/>
            <a:r>
              <a:rPr lang="en-US" dirty="0"/>
              <a:t>Add text</a:t>
            </a:r>
          </a:p>
        </p:txBody>
      </p:sp>
      <p:sp>
        <p:nvSpPr>
          <p:cNvPr id="227" name="Text Placeholder 223">
            <a:extLst>
              <a:ext uri="{FF2B5EF4-FFF2-40B4-BE49-F238E27FC236}">
                <a16:creationId xmlns:a16="http://schemas.microsoft.com/office/drawing/2014/main" id="{6DAB0A95-4822-3ED0-D660-FBC3114A0779}"/>
              </a:ext>
            </a:extLst>
          </p:cNvPr>
          <p:cNvSpPr>
            <a:spLocks noGrp="1"/>
          </p:cNvSpPr>
          <p:nvPr>
            <p:ph type="body" sz="quarter" idx="13" hasCustomPrompt="1"/>
          </p:nvPr>
        </p:nvSpPr>
        <p:spPr>
          <a:xfrm>
            <a:off x="2628250" y="1972702"/>
            <a:ext cx="1584722" cy="871330"/>
          </a:xfrm>
        </p:spPr>
        <p:txBody>
          <a:bodyPr>
            <a:normAutofit/>
          </a:bodyPr>
          <a:lstStyle>
            <a:lvl1pPr marL="128588" indent="-128588">
              <a:lnSpc>
                <a:spcPct val="100000"/>
              </a:lnSpc>
              <a:spcBef>
                <a:spcPts val="0"/>
              </a:spcBef>
              <a:buFont typeface="Wingdings" panose="05000000000000000000" pitchFamily="2" charset="2"/>
              <a:buChar char="q"/>
              <a:defRPr sz="900">
                <a:latin typeface="Franklin Gothic Book" panose="020B0503020102020204" pitchFamily="34" charset="0"/>
              </a:defRPr>
            </a:lvl1pPr>
          </a:lstStyle>
          <a:p>
            <a:pPr lvl="0"/>
            <a:r>
              <a:rPr lang="en-US" dirty="0"/>
              <a:t>Add text</a:t>
            </a:r>
          </a:p>
          <a:p>
            <a:pPr lvl="0"/>
            <a:r>
              <a:rPr lang="en-US" dirty="0"/>
              <a:t>Add text</a:t>
            </a:r>
          </a:p>
        </p:txBody>
      </p:sp>
      <p:sp>
        <p:nvSpPr>
          <p:cNvPr id="228" name="Text Placeholder 223">
            <a:extLst>
              <a:ext uri="{FF2B5EF4-FFF2-40B4-BE49-F238E27FC236}">
                <a16:creationId xmlns:a16="http://schemas.microsoft.com/office/drawing/2014/main" id="{CFB85E50-C1B2-4395-9C3F-F1781E8D6531}"/>
              </a:ext>
            </a:extLst>
          </p:cNvPr>
          <p:cNvSpPr>
            <a:spLocks noGrp="1"/>
          </p:cNvSpPr>
          <p:nvPr>
            <p:ph type="body" sz="quarter" idx="14" hasCustomPrompt="1"/>
          </p:nvPr>
        </p:nvSpPr>
        <p:spPr>
          <a:xfrm>
            <a:off x="2628250" y="4170051"/>
            <a:ext cx="1584722" cy="871330"/>
          </a:xfrm>
        </p:spPr>
        <p:txBody>
          <a:bodyPr>
            <a:normAutofit/>
          </a:bodyPr>
          <a:lstStyle>
            <a:lvl1pPr marL="128588" indent="-128588">
              <a:lnSpc>
                <a:spcPct val="100000"/>
              </a:lnSpc>
              <a:spcBef>
                <a:spcPts val="0"/>
              </a:spcBef>
              <a:buFont typeface="Wingdings" panose="05000000000000000000" pitchFamily="2" charset="2"/>
              <a:buChar char="q"/>
              <a:defRPr sz="675"/>
            </a:lvl1pPr>
          </a:lstStyle>
          <a:p>
            <a:pPr lvl="0"/>
            <a:r>
              <a:rPr lang="en-US" dirty="0"/>
              <a:t>Add text</a:t>
            </a:r>
          </a:p>
          <a:p>
            <a:pPr lvl="0"/>
            <a:r>
              <a:rPr lang="en-US" dirty="0"/>
              <a:t>Add text</a:t>
            </a:r>
          </a:p>
        </p:txBody>
      </p:sp>
      <p:sp>
        <p:nvSpPr>
          <p:cNvPr id="229" name="Text Placeholder 223">
            <a:extLst>
              <a:ext uri="{FF2B5EF4-FFF2-40B4-BE49-F238E27FC236}">
                <a16:creationId xmlns:a16="http://schemas.microsoft.com/office/drawing/2014/main" id="{E9CACC52-2F1F-DD7A-C37A-D655E1CA2652}"/>
              </a:ext>
            </a:extLst>
          </p:cNvPr>
          <p:cNvSpPr>
            <a:spLocks noGrp="1"/>
          </p:cNvSpPr>
          <p:nvPr>
            <p:ph type="body" sz="quarter" idx="15" hasCustomPrompt="1"/>
          </p:nvPr>
        </p:nvSpPr>
        <p:spPr>
          <a:xfrm>
            <a:off x="2628250" y="3081978"/>
            <a:ext cx="1584722" cy="871330"/>
          </a:xfrm>
        </p:spPr>
        <p:txBody>
          <a:bodyPr>
            <a:normAutofit/>
          </a:bodyPr>
          <a:lstStyle>
            <a:lvl1pPr marL="128588" indent="-128588">
              <a:lnSpc>
                <a:spcPct val="100000"/>
              </a:lnSpc>
              <a:spcBef>
                <a:spcPts val="0"/>
              </a:spcBef>
              <a:buFont typeface="Wingdings" panose="05000000000000000000" pitchFamily="2" charset="2"/>
              <a:buChar char="q"/>
              <a:defRPr sz="675"/>
            </a:lvl1pPr>
          </a:lstStyle>
          <a:p>
            <a:pPr lvl="0"/>
            <a:r>
              <a:rPr lang="en-US" dirty="0"/>
              <a:t>Add text</a:t>
            </a:r>
          </a:p>
          <a:p>
            <a:pPr lvl="0"/>
            <a:r>
              <a:rPr lang="en-US" dirty="0"/>
              <a:t>Add text</a:t>
            </a:r>
          </a:p>
        </p:txBody>
      </p:sp>
      <p:sp>
        <p:nvSpPr>
          <p:cNvPr id="230" name="Text Placeholder 223">
            <a:extLst>
              <a:ext uri="{FF2B5EF4-FFF2-40B4-BE49-F238E27FC236}">
                <a16:creationId xmlns:a16="http://schemas.microsoft.com/office/drawing/2014/main" id="{22306094-789D-7484-629A-DCC8EFCFA3D9}"/>
              </a:ext>
            </a:extLst>
          </p:cNvPr>
          <p:cNvSpPr>
            <a:spLocks noGrp="1"/>
          </p:cNvSpPr>
          <p:nvPr>
            <p:ph type="body" sz="quarter" idx="16" hasCustomPrompt="1"/>
          </p:nvPr>
        </p:nvSpPr>
        <p:spPr>
          <a:xfrm>
            <a:off x="4720528" y="1972702"/>
            <a:ext cx="1584722" cy="871330"/>
          </a:xfrm>
        </p:spPr>
        <p:txBody>
          <a:bodyPr>
            <a:normAutofit/>
          </a:bodyPr>
          <a:lstStyle>
            <a:lvl1pPr marL="128588" indent="-128588">
              <a:lnSpc>
                <a:spcPct val="100000"/>
              </a:lnSpc>
              <a:spcBef>
                <a:spcPts val="0"/>
              </a:spcBef>
              <a:buFont typeface="Wingdings" panose="05000000000000000000" pitchFamily="2" charset="2"/>
              <a:buChar char="q"/>
              <a:defRPr sz="900">
                <a:latin typeface="Franklin Gothic Book" panose="020B0503020102020204" pitchFamily="34" charset="0"/>
              </a:defRPr>
            </a:lvl1pPr>
          </a:lstStyle>
          <a:p>
            <a:pPr lvl="0"/>
            <a:r>
              <a:rPr lang="en-US" dirty="0"/>
              <a:t>Add text</a:t>
            </a:r>
          </a:p>
          <a:p>
            <a:pPr lvl="0"/>
            <a:r>
              <a:rPr lang="en-US" dirty="0"/>
              <a:t>Add text</a:t>
            </a:r>
          </a:p>
        </p:txBody>
      </p:sp>
      <p:sp>
        <p:nvSpPr>
          <p:cNvPr id="231" name="Text Placeholder 223">
            <a:extLst>
              <a:ext uri="{FF2B5EF4-FFF2-40B4-BE49-F238E27FC236}">
                <a16:creationId xmlns:a16="http://schemas.microsoft.com/office/drawing/2014/main" id="{37B7816F-570E-4318-25B4-753EDCDC3BA4}"/>
              </a:ext>
            </a:extLst>
          </p:cNvPr>
          <p:cNvSpPr>
            <a:spLocks noGrp="1"/>
          </p:cNvSpPr>
          <p:nvPr>
            <p:ph type="body" sz="quarter" idx="17" hasCustomPrompt="1"/>
          </p:nvPr>
        </p:nvSpPr>
        <p:spPr>
          <a:xfrm>
            <a:off x="4720528" y="4170051"/>
            <a:ext cx="1584722" cy="871330"/>
          </a:xfrm>
        </p:spPr>
        <p:txBody>
          <a:bodyPr>
            <a:normAutofit/>
          </a:bodyPr>
          <a:lstStyle>
            <a:lvl1pPr marL="128588" indent="-128588">
              <a:lnSpc>
                <a:spcPct val="100000"/>
              </a:lnSpc>
              <a:spcBef>
                <a:spcPts val="0"/>
              </a:spcBef>
              <a:buFont typeface="Wingdings" panose="05000000000000000000" pitchFamily="2" charset="2"/>
              <a:buChar char="q"/>
              <a:defRPr sz="675"/>
            </a:lvl1pPr>
          </a:lstStyle>
          <a:p>
            <a:pPr lvl="0"/>
            <a:r>
              <a:rPr lang="en-US" dirty="0"/>
              <a:t>Add text</a:t>
            </a:r>
          </a:p>
          <a:p>
            <a:pPr lvl="0"/>
            <a:r>
              <a:rPr lang="en-US" dirty="0"/>
              <a:t>Add text</a:t>
            </a:r>
          </a:p>
        </p:txBody>
      </p:sp>
      <p:sp>
        <p:nvSpPr>
          <p:cNvPr id="232" name="Text Placeholder 223">
            <a:extLst>
              <a:ext uri="{FF2B5EF4-FFF2-40B4-BE49-F238E27FC236}">
                <a16:creationId xmlns:a16="http://schemas.microsoft.com/office/drawing/2014/main" id="{86383B8E-3C01-9048-673F-227BD539AD47}"/>
              </a:ext>
            </a:extLst>
          </p:cNvPr>
          <p:cNvSpPr>
            <a:spLocks noGrp="1"/>
          </p:cNvSpPr>
          <p:nvPr>
            <p:ph type="body" sz="quarter" idx="18" hasCustomPrompt="1"/>
          </p:nvPr>
        </p:nvSpPr>
        <p:spPr>
          <a:xfrm>
            <a:off x="4720528" y="3081978"/>
            <a:ext cx="1584722" cy="871330"/>
          </a:xfrm>
        </p:spPr>
        <p:txBody>
          <a:bodyPr>
            <a:normAutofit/>
          </a:bodyPr>
          <a:lstStyle>
            <a:lvl1pPr marL="128588" indent="-128588">
              <a:lnSpc>
                <a:spcPct val="100000"/>
              </a:lnSpc>
              <a:spcBef>
                <a:spcPts val="0"/>
              </a:spcBef>
              <a:buFont typeface="Wingdings" panose="05000000000000000000" pitchFamily="2" charset="2"/>
              <a:buChar char="q"/>
              <a:defRPr sz="675"/>
            </a:lvl1pPr>
          </a:lstStyle>
          <a:p>
            <a:pPr lvl="0"/>
            <a:r>
              <a:rPr lang="en-US" dirty="0"/>
              <a:t>Add text</a:t>
            </a:r>
          </a:p>
          <a:p>
            <a:pPr lvl="0"/>
            <a:r>
              <a:rPr lang="en-US" dirty="0"/>
              <a:t>Add text</a:t>
            </a:r>
          </a:p>
        </p:txBody>
      </p:sp>
      <p:sp>
        <p:nvSpPr>
          <p:cNvPr id="233" name="Text Placeholder 223">
            <a:extLst>
              <a:ext uri="{FF2B5EF4-FFF2-40B4-BE49-F238E27FC236}">
                <a16:creationId xmlns:a16="http://schemas.microsoft.com/office/drawing/2014/main" id="{9C68E3B6-F7B2-F738-35F5-7734AE5FA4F1}"/>
              </a:ext>
            </a:extLst>
          </p:cNvPr>
          <p:cNvSpPr>
            <a:spLocks noGrp="1"/>
          </p:cNvSpPr>
          <p:nvPr>
            <p:ph type="body" sz="quarter" idx="19" hasCustomPrompt="1"/>
          </p:nvPr>
        </p:nvSpPr>
        <p:spPr>
          <a:xfrm>
            <a:off x="6870700" y="1972702"/>
            <a:ext cx="1584722" cy="871330"/>
          </a:xfrm>
        </p:spPr>
        <p:txBody>
          <a:bodyPr>
            <a:normAutofit/>
          </a:bodyPr>
          <a:lstStyle>
            <a:lvl1pPr marL="128588" indent="-128588">
              <a:lnSpc>
                <a:spcPct val="100000"/>
              </a:lnSpc>
              <a:spcBef>
                <a:spcPts val="0"/>
              </a:spcBef>
              <a:buFont typeface="Wingdings" panose="05000000000000000000" pitchFamily="2" charset="2"/>
              <a:buChar char="q"/>
              <a:defRPr sz="900">
                <a:latin typeface="Franklin Gothic Book" panose="020B0503020102020204" pitchFamily="34" charset="0"/>
              </a:defRPr>
            </a:lvl1pPr>
          </a:lstStyle>
          <a:p>
            <a:pPr lvl="0"/>
            <a:r>
              <a:rPr lang="en-US" dirty="0"/>
              <a:t>Add text</a:t>
            </a:r>
          </a:p>
          <a:p>
            <a:pPr lvl="0"/>
            <a:r>
              <a:rPr lang="en-US" dirty="0"/>
              <a:t>Add text</a:t>
            </a:r>
          </a:p>
        </p:txBody>
      </p:sp>
      <p:sp>
        <p:nvSpPr>
          <p:cNvPr id="234" name="Text Placeholder 223">
            <a:extLst>
              <a:ext uri="{FF2B5EF4-FFF2-40B4-BE49-F238E27FC236}">
                <a16:creationId xmlns:a16="http://schemas.microsoft.com/office/drawing/2014/main" id="{D569DF0A-09DC-AEC0-0DFA-DCB1D40BF2BA}"/>
              </a:ext>
            </a:extLst>
          </p:cNvPr>
          <p:cNvSpPr>
            <a:spLocks noGrp="1"/>
          </p:cNvSpPr>
          <p:nvPr>
            <p:ph type="body" sz="quarter" idx="20" hasCustomPrompt="1"/>
          </p:nvPr>
        </p:nvSpPr>
        <p:spPr>
          <a:xfrm>
            <a:off x="6870700" y="4170051"/>
            <a:ext cx="1584722" cy="871330"/>
          </a:xfrm>
        </p:spPr>
        <p:txBody>
          <a:bodyPr>
            <a:normAutofit/>
          </a:bodyPr>
          <a:lstStyle>
            <a:lvl1pPr marL="128588" indent="-128588">
              <a:lnSpc>
                <a:spcPct val="100000"/>
              </a:lnSpc>
              <a:spcBef>
                <a:spcPts val="0"/>
              </a:spcBef>
              <a:buFont typeface="Wingdings" panose="05000000000000000000" pitchFamily="2" charset="2"/>
              <a:buChar char="q"/>
              <a:defRPr sz="675"/>
            </a:lvl1pPr>
          </a:lstStyle>
          <a:p>
            <a:pPr lvl="0"/>
            <a:r>
              <a:rPr lang="en-US" dirty="0"/>
              <a:t>Add text</a:t>
            </a:r>
          </a:p>
          <a:p>
            <a:pPr lvl="0"/>
            <a:r>
              <a:rPr lang="en-US" dirty="0"/>
              <a:t>Add text</a:t>
            </a:r>
          </a:p>
        </p:txBody>
      </p:sp>
      <p:sp>
        <p:nvSpPr>
          <p:cNvPr id="235" name="Text Placeholder 223">
            <a:extLst>
              <a:ext uri="{FF2B5EF4-FFF2-40B4-BE49-F238E27FC236}">
                <a16:creationId xmlns:a16="http://schemas.microsoft.com/office/drawing/2014/main" id="{413D35F8-D430-E6E9-466A-5F9CB6CFA1D0}"/>
              </a:ext>
            </a:extLst>
          </p:cNvPr>
          <p:cNvSpPr>
            <a:spLocks noGrp="1"/>
          </p:cNvSpPr>
          <p:nvPr>
            <p:ph type="body" sz="quarter" idx="21" hasCustomPrompt="1"/>
          </p:nvPr>
        </p:nvSpPr>
        <p:spPr>
          <a:xfrm>
            <a:off x="6870700" y="3081978"/>
            <a:ext cx="1584722" cy="871330"/>
          </a:xfrm>
        </p:spPr>
        <p:txBody>
          <a:bodyPr>
            <a:normAutofit/>
          </a:bodyPr>
          <a:lstStyle>
            <a:lvl1pPr marL="128588" indent="-128588">
              <a:lnSpc>
                <a:spcPct val="100000"/>
              </a:lnSpc>
              <a:spcBef>
                <a:spcPts val="0"/>
              </a:spcBef>
              <a:buFont typeface="Wingdings" panose="05000000000000000000" pitchFamily="2" charset="2"/>
              <a:buChar char="q"/>
              <a:defRPr sz="675"/>
            </a:lvl1pPr>
          </a:lstStyle>
          <a:p>
            <a:pPr lvl="0"/>
            <a:r>
              <a:rPr lang="en-US" dirty="0"/>
              <a:t>Add text</a:t>
            </a:r>
          </a:p>
          <a:p>
            <a:pPr lvl="0"/>
            <a:r>
              <a:rPr lang="en-US" dirty="0"/>
              <a:t>Add text</a:t>
            </a:r>
          </a:p>
        </p:txBody>
      </p:sp>
      <p:sp>
        <p:nvSpPr>
          <p:cNvPr id="240" name="Text Placeholder 223">
            <a:extLst>
              <a:ext uri="{FF2B5EF4-FFF2-40B4-BE49-F238E27FC236}">
                <a16:creationId xmlns:a16="http://schemas.microsoft.com/office/drawing/2014/main" id="{45B66AD5-DA74-37A7-04F2-40008D0503AA}"/>
              </a:ext>
            </a:extLst>
          </p:cNvPr>
          <p:cNvSpPr>
            <a:spLocks noGrp="1"/>
          </p:cNvSpPr>
          <p:nvPr>
            <p:ph type="body" sz="quarter" idx="22" hasCustomPrompt="1"/>
          </p:nvPr>
        </p:nvSpPr>
        <p:spPr>
          <a:xfrm>
            <a:off x="571133" y="1064267"/>
            <a:ext cx="1584722" cy="322813"/>
          </a:xfrm>
        </p:spPr>
        <p:txBody>
          <a:bodyPr>
            <a:normAutofit/>
          </a:bodyPr>
          <a:lstStyle>
            <a:lvl1pPr marL="0" indent="0">
              <a:lnSpc>
                <a:spcPct val="100000"/>
              </a:lnSpc>
              <a:spcBef>
                <a:spcPts val="0"/>
              </a:spcBef>
              <a:buFont typeface="Wingdings" panose="05000000000000000000" pitchFamily="2" charset="2"/>
              <a:buNone/>
              <a:defRPr sz="750"/>
            </a:lvl1pPr>
          </a:lstStyle>
          <a:p>
            <a:pPr lvl="0"/>
            <a:r>
              <a:rPr lang="en-US" dirty="0"/>
              <a:t>Add text</a:t>
            </a:r>
          </a:p>
        </p:txBody>
      </p:sp>
      <p:sp>
        <p:nvSpPr>
          <p:cNvPr id="241" name="Text Placeholder 223">
            <a:extLst>
              <a:ext uri="{FF2B5EF4-FFF2-40B4-BE49-F238E27FC236}">
                <a16:creationId xmlns:a16="http://schemas.microsoft.com/office/drawing/2014/main" id="{C45BE4CD-E044-2CD7-21C4-97176718AD80}"/>
              </a:ext>
            </a:extLst>
          </p:cNvPr>
          <p:cNvSpPr>
            <a:spLocks noGrp="1"/>
          </p:cNvSpPr>
          <p:nvPr>
            <p:ph type="body" sz="quarter" idx="23" hasCustomPrompt="1"/>
          </p:nvPr>
        </p:nvSpPr>
        <p:spPr>
          <a:xfrm>
            <a:off x="2746672" y="1064267"/>
            <a:ext cx="1584722" cy="322813"/>
          </a:xfrm>
        </p:spPr>
        <p:txBody>
          <a:bodyPr>
            <a:normAutofit/>
          </a:bodyPr>
          <a:lstStyle>
            <a:lvl1pPr marL="0" indent="0">
              <a:lnSpc>
                <a:spcPct val="100000"/>
              </a:lnSpc>
              <a:spcBef>
                <a:spcPts val="0"/>
              </a:spcBef>
              <a:buFont typeface="Wingdings" panose="05000000000000000000" pitchFamily="2" charset="2"/>
              <a:buNone/>
              <a:defRPr sz="750"/>
            </a:lvl1pPr>
          </a:lstStyle>
          <a:p>
            <a:pPr lvl="0"/>
            <a:r>
              <a:rPr lang="en-US" dirty="0"/>
              <a:t>Add text</a:t>
            </a:r>
          </a:p>
        </p:txBody>
      </p:sp>
      <p:sp>
        <p:nvSpPr>
          <p:cNvPr id="242" name="Text Placeholder 223">
            <a:extLst>
              <a:ext uri="{FF2B5EF4-FFF2-40B4-BE49-F238E27FC236}">
                <a16:creationId xmlns:a16="http://schemas.microsoft.com/office/drawing/2014/main" id="{0E2619DA-F8F3-8C00-5E09-9207CA15EF40}"/>
              </a:ext>
            </a:extLst>
          </p:cNvPr>
          <p:cNvSpPr>
            <a:spLocks noGrp="1"/>
          </p:cNvSpPr>
          <p:nvPr>
            <p:ph type="body" sz="quarter" idx="24" hasCustomPrompt="1"/>
          </p:nvPr>
        </p:nvSpPr>
        <p:spPr>
          <a:xfrm>
            <a:off x="4966868" y="1063458"/>
            <a:ext cx="1584722" cy="322813"/>
          </a:xfrm>
        </p:spPr>
        <p:txBody>
          <a:bodyPr>
            <a:normAutofit/>
          </a:bodyPr>
          <a:lstStyle>
            <a:lvl1pPr marL="0" indent="0">
              <a:lnSpc>
                <a:spcPct val="100000"/>
              </a:lnSpc>
              <a:spcBef>
                <a:spcPts val="0"/>
              </a:spcBef>
              <a:buFont typeface="Wingdings" panose="05000000000000000000" pitchFamily="2" charset="2"/>
              <a:buNone/>
              <a:defRPr sz="750"/>
            </a:lvl1pPr>
          </a:lstStyle>
          <a:p>
            <a:pPr lvl="0"/>
            <a:r>
              <a:rPr lang="en-US" dirty="0"/>
              <a:t>Add text</a:t>
            </a:r>
          </a:p>
        </p:txBody>
      </p:sp>
      <p:sp>
        <p:nvSpPr>
          <p:cNvPr id="243" name="Text Placeholder 223">
            <a:extLst>
              <a:ext uri="{FF2B5EF4-FFF2-40B4-BE49-F238E27FC236}">
                <a16:creationId xmlns:a16="http://schemas.microsoft.com/office/drawing/2014/main" id="{E28F1050-1210-6538-A106-7CFE740EBA2E}"/>
              </a:ext>
            </a:extLst>
          </p:cNvPr>
          <p:cNvSpPr>
            <a:spLocks noGrp="1"/>
          </p:cNvSpPr>
          <p:nvPr>
            <p:ph type="body" sz="quarter" idx="25" hasCustomPrompt="1"/>
          </p:nvPr>
        </p:nvSpPr>
        <p:spPr>
          <a:xfrm>
            <a:off x="7037839" y="1064267"/>
            <a:ext cx="1719117" cy="322813"/>
          </a:xfrm>
        </p:spPr>
        <p:txBody>
          <a:bodyPr>
            <a:normAutofit/>
          </a:bodyPr>
          <a:lstStyle>
            <a:lvl1pPr marL="0" indent="0">
              <a:lnSpc>
                <a:spcPct val="100000"/>
              </a:lnSpc>
              <a:spcBef>
                <a:spcPts val="0"/>
              </a:spcBef>
              <a:buFont typeface="Wingdings" panose="05000000000000000000" pitchFamily="2" charset="2"/>
              <a:buNone/>
              <a:defRPr sz="750"/>
            </a:lvl1pPr>
          </a:lstStyle>
          <a:p>
            <a:pPr lvl="0"/>
            <a:r>
              <a:rPr lang="en-US" dirty="0"/>
              <a:t>Add text</a:t>
            </a:r>
          </a:p>
        </p:txBody>
      </p:sp>
      <p:sp>
        <p:nvSpPr>
          <p:cNvPr id="244" name="Text Placeholder 223">
            <a:extLst>
              <a:ext uri="{FF2B5EF4-FFF2-40B4-BE49-F238E27FC236}">
                <a16:creationId xmlns:a16="http://schemas.microsoft.com/office/drawing/2014/main" id="{EF61AF2A-5052-68D6-6BF0-EFC3CB72B8AB}"/>
              </a:ext>
            </a:extLst>
          </p:cNvPr>
          <p:cNvSpPr>
            <a:spLocks noGrp="1"/>
          </p:cNvSpPr>
          <p:nvPr>
            <p:ph type="body" sz="quarter" idx="26" hasCustomPrompt="1"/>
          </p:nvPr>
        </p:nvSpPr>
        <p:spPr>
          <a:xfrm>
            <a:off x="360589" y="554066"/>
            <a:ext cx="1584722" cy="322813"/>
          </a:xfrm>
        </p:spPr>
        <p:txBody>
          <a:bodyPr>
            <a:normAutofit/>
          </a:bodyPr>
          <a:lstStyle>
            <a:lvl1pPr marL="0" indent="0">
              <a:lnSpc>
                <a:spcPct val="100000"/>
              </a:lnSpc>
              <a:spcBef>
                <a:spcPts val="0"/>
              </a:spcBef>
              <a:buFont typeface="Wingdings" panose="05000000000000000000" pitchFamily="2" charset="2"/>
              <a:buNone/>
              <a:defRPr sz="750"/>
            </a:lvl1pPr>
          </a:lstStyle>
          <a:p>
            <a:pPr lvl="0"/>
            <a:r>
              <a:rPr lang="en-US" dirty="0"/>
              <a:t>Add text</a:t>
            </a:r>
          </a:p>
        </p:txBody>
      </p:sp>
      <p:sp>
        <p:nvSpPr>
          <p:cNvPr id="245" name="Text Placeholder 223">
            <a:extLst>
              <a:ext uri="{FF2B5EF4-FFF2-40B4-BE49-F238E27FC236}">
                <a16:creationId xmlns:a16="http://schemas.microsoft.com/office/drawing/2014/main" id="{9E2E7F9B-82B3-F75C-F0C9-2FFDBD228A2B}"/>
              </a:ext>
            </a:extLst>
          </p:cNvPr>
          <p:cNvSpPr>
            <a:spLocks noGrp="1"/>
          </p:cNvSpPr>
          <p:nvPr>
            <p:ph type="body" sz="quarter" idx="27" hasCustomPrompt="1"/>
          </p:nvPr>
        </p:nvSpPr>
        <p:spPr>
          <a:xfrm>
            <a:off x="2529288" y="554066"/>
            <a:ext cx="1663441" cy="322813"/>
          </a:xfrm>
        </p:spPr>
        <p:txBody>
          <a:bodyPr>
            <a:normAutofit/>
          </a:bodyPr>
          <a:lstStyle>
            <a:lvl1pPr marL="0" indent="0">
              <a:lnSpc>
                <a:spcPct val="100000"/>
              </a:lnSpc>
              <a:spcBef>
                <a:spcPts val="0"/>
              </a:spcBef>
              <a:buFont typeface="Wingdings" panose="05000000000000000000" pitchFamily="2" charset="2"/>
              <a:buNone/>
              <a:defRPr sz="750"/>
            </a:lvl1pPr>
          </a:lstStyle>
          <a:p>
            <a:pPr lvl="0"/>
            <a:r>
              <a:rPr lang="en-US" dirty="0"/>
              <a:t>Add text</a:t>
            </a:r>
          </a:p>
        </p:txBody>
      </p:sp>
      <p:sp>
        <p:nvSpPr>
          <p:cNvPr id="246" name="Text Placeholder 223">
            <a:extLst>
              <a:ext uri="{FF2B5EF4-FFF2-40B4-BE49-F238E27FC236}">
                <a16:creationId xmlns:a16="http://schemas.microsoft.com/office/drawing/2014/main" id="{10187429-8ACA-EC6C-B4B3-742FDF148399}"/>
              </a:ext>
            </a:extLst>
          </p:cNvPr>
          <p:cNvSpPr>
            <a:spLocks noGrp="1"/>
          </p:cNvSpPr>
          <p:nvPr>
            <p:ph type="body" sz="quarter" idx="28" hasCustomPrompt="1"/>
          </p:nvPr>
        </p:nvSpPr>
        <p:spPr>
          <a:xfrm>
            <a:off x="4692109" y="554066"/>
            <a:ext cx="1584722" cy="322813"/>
          </a:xfrm>
        </p:spPr>
        <p:txBody>
          <a:bodyPr>
            <a:normAutofit/>
          </a:bodyPr>
          <a:lstStyle>
            <a:lvl1pPr marL="0" indent="0">
              <a:lnSpc>
                <a:spcPct val="100000"/>
              </a:lnSpc>
              <a:spcBef>
                <a:spcPts val="0"/>
              </a:spcBef>
              <a:buFont typeface="Wingdings" panose="05000000000000000000" pitchFamily="2" charset="2"/>
              <a:buNone/>
              <a:defRPr sz="750"/>
            </a:lvl1pPr>
          </a:lstStyle>
          <a:p>
            <a:pPr lvl="0"/>
            <a:r>
              <a:rPr lang="en-US" dirty="0"/>
              <a:t>Add text</a:t>
            </a:r>
          </a:p>
        </p:txBody>
      </p:sp>
      <p:grpSp>
        <p:nvGrpSpPr>
          <p:cNvPr id="19" name="Group 18">
            <a:extLst>
              <a:ext uri="{FF2B5EF4-FFF2-40B4-BE49-F238E27FC236}">
                <a16:creationId xmlns:a16="http://schemas.microsoft.com/office/drawing/2014/main" id="{5761B1E8-882B-8966-7B2A-85F5C9EA1F23}"/>
              </a:ext>
            </a:extLst>
          </p:cNvPr>
          <p:cNvGrpSpPr/>
          <p:nvPr/>
        </p:nvGrpSpPr>
        <p:grpSpPr>
          <a:xfrm>
            <a:off x="2991353" y="6384"/>
            <a:ext cx="3161294" cy="260411"/>
            <a:chOff x="3888396" y="8444"/>
            <a:chExt cx="4215058" cy="344450"/>
          </a:xfrm>
        </p:grpSpPr>
        <p:pic>
          <p:nvPicPr>
            <p:cNvPr id="102" name="Graphic 101" descr="Bar graph with downward trend with solid fill">
              <a:extLst>
                <a:ext uri="{FF2B5EF4-FFF2-40B4-BE49-F238E27FC236}">
                  <a16:creationId xmlns:a16="http://schemas.microsoft.com/office/drawing/2014/main" id="{84061D2E-30C6-D3AC-96BF-C5DE07C27F0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888396" y="8444"/>
              <a:ext cx="344450" cy="344450"/>
            </a:xfrm>
            <a:prstGeom prst="rect">
              <a:avLst/>
            </a:prstGeom>
          </p:spPr>
        </p:pic>
        <p:pic>
          <p:nvPicPr>
            <p:cNvPr id="103" name="Graphic 102" descr="Bar graph with downward trend with solid fill">
              <a:extLst>
                <a:ext uri="{FF2B5EF4-FFF2-40B4-BE49-F238E27FC236}">
                  <a16:creationId xmlns:a16="http://schemas.microsoft.com/office/drawing/2014/main" id="{D737FB1E-C94E-8989-84CD-A40B224A5BC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075530" y="8444"/>
              <a:ext cx="344450" cy="344450"/>
            </a:xfrm>
            <a:prstGeom prst="rect">
              <a:avLst/>
            </a:prstGeom>
          </p:spPr>
        </p:pic>
        <p:sp>
          <p:nvSpPr>
            <p:cNvPr id="178" name="TextBox 177">
              <a:extLst>
                <a:ext uri="{FF2B5EF4-FFF2-40B4-BE49-F238E27FC236}">
                  <a16:creationId xmlns:a16="http://schemas.microsoft.com/office/drawing/2014/main" id="{3B6F06C1-4F9E-0799-FDE0-3CF76842252E}"/>
                </a:ext>
              </a:extLst>
            </p:cNvPr>
            <p:cNvSpPr txBox="1"/>
            <p:nvPr userDrawn="1"/>
          </p:nvSpPr>
          <p:spPr>
            <a:xfrm>
              <a:off x="4253213" y="50133"/>
              <a:ext cx="1756778" cy="290060"/>
            </a:xfrm>
            <a:prstGeom prst="rect">
              <a:avLst/>
            </a:prstGeom>
            <a:noFill/>
          </p:spPr>
          <p:txBody>
            <a:bodyPr wrap="square">
              <a:spAutoFit/>
            </a:bodyPr>
            <a:lstStyle/>
            <a:p>
              <a:r>
                <a:rPr lang="en-US" sz="825" dirty="0">
                  <a:solidFill>
                    <a:schemeClr val="tx2"/>
                  </a:solidFill>
                  <a:latin typeface="Franklin Gothic Heavy" panose="020B0903020102020204" pitchFamily="34" charset="0"/>
                </a:rPr>
                <a:t>Decrease TB Incidence</a:t>
              </a:r>
              <a:endParaRPr lang="en-US" sz="825" dirty="0">
                <a:latin typeface="Franklin Gothic Heavy" panose="020B0903020102020204" pitchFamily="34" charset="0"/>
              </a:endParaRPr>
            </a:p>
          </p:txBody>
        </p:sp>
        <p:sp>
          <p:nvSpPr>
            <p:cNvPr id="179" name="TextBox 178">
              <a:extLst>
                <a:ext uri="{FF2B5EF4-FFF2-40B4-BE49-F238E27FC236}">
                  <a16:creationId xmlns:a16="http://schemas.microsoft.com/office/drawing/2014/main" id="{5A10ABF2-0F17-A189-C46C-A84B8776E315}"/>
                </a:ext>
              </a:extLst>
            </p:cNvPr>
            <p:cNvSpPr txBox="1"/>
            <p:nvPr userDrawn="1"/>
          </p:nvSpPr>
          <p:spPr>
            <a:xfrm>
              <a:off x="6391029" y="50133"/>
              <a:ext cx="1712425" cy="290060"/>
            </a:xfrm>
            <a:prstGeom prst="rect">
              <a:avLst/>
            </a:prstGeom>
            <a:noFill/>
          </p:spPr>
          <p:txBody>
            <a:bodyPr wrap="square">
              <a:spAutoFit/>
            </a:bodyPr>
            <a:lstStyle/>
            <a:p>
              <a:r>
                <a:rPr lang="en-US" sz="825" dirty="0">
                  <a:solidFill>
                    <a:schemeClr val="tx2"/>
                  </a:solidFill>
                  <a:latin typeface="Franklin Gothic Heavy" panose="020B0903020102020204" pitchFamily="34" charset="0"/>
                </a:rPr>
                <a:t>Decrease TB Mortality</a:t>
              </a:r>
              <a:endParaRPr lang="en-US" sz="825" dirty="0">
                <a:latin typeface="Franklin Gothic Heavy" panose="020B0903020102020204" pitchFamily="34" charset="0"/>
              </a:endParaRPr>
            </a:p>
          </p:txBody>
        </p:sp>
      </p:grpSp>
      <p:sp>
        <p:nvSpPr>
          <p:cNvPr id="180" name="Text Placeholder 223">
            <a:extLst>
              <a:ext uri="{FF2B5EF4-FFF2-40B4-BE49-F238E27FC236}">
                <a16:creationId xmlns:a16="http://schemas.microsoft.com/office/drawing/2014/main" id="{90C35DBB-47CF-BA83-62D7-C4914C0733CF}"/>
              </a:ext>
            </a:extLst>
          </p:cNvPr>
          <p:cNvSpPr>
            <a:spLocks noGrp="1"/>
          </p:cNvSpPr>
          <p:nvPr>
            <p:ph type="body" sz="quarter" idx="29" hasCustomPrompt="1"/>
          </p:nvPr>
        </p:nvSpPr>
        <p:spPr>
          <a:xfrm>
            <a:off x="6855620" y="554066"/>
            <a:ext cx="1650054" cy="322813"/>
          </a:xfrm>
        </p:spPr>
        <p:txBody>
          <a:bodyPr>
            <a:normAutofit/>
          </a:bodyPr>
          <a:lstStyle>
            <a:lvl1pPr marL="0" indent="0">
              <a:lnSpc>
                <a:spcPct val="100000"/>
              </a:lnSpc>
              <a:spcBef>
                <a:spcPts val="0"/>
              </a:spcBef>
              <a:buFont typeface="Wingdings" panose="05000000000000000000" pitchFamily="2" charset="2"/>
              <a:buNone/>
              <a:defRPr sz="750"/>
            </a:lvl1pPr>
          </a:lstStyle>
          <a:p>
            <a:pPr lvl="0"/>
            <a:r>
              <a:rPr lang="en-US" dirty="0"/>
              <a:t>Add text</a:t>
            </a:r>
          </a:p>
        </p:txBody>
      </p:sp>
      <p:pic>
        <p:nvPicPr>
          <p:cNvPr id="200" name="Picture 199" descr="Icon&#10;&#10;Description automatically generated">
            <a:extLst>
              <a:ext uri="{FF2B5EF4-FFF2-40B4-BE49-F238E27FC236}">
                <a16:creationId xmlns:a16="http://schemas.microsoft.com/office/drawing/2014/main" id="{22A185B6-F823-1AEA-B963-1F8E5F4689B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02917" y="522851"/>
            <a:ext cx="342900" cy="345652"/>
          </a:xfrm>
          <a:prstGeom prst="rect">
            <a:avLst/>
          </a:prstGeom>
        </p:spPr>
      </p:pic>
      <p:pic>
        <p:nvPicPr>
          <p:cNvPr id="205" name="Picture 204" descr="Icon&#10;&#10;Description automatically generated">
            <a:extLst>
              <a:ext uri="{FF2B5EF4-FFF2-40B4-BE49-F238E27FC236}">
                <a16:creationId xmlns:a16="http://schemas.microsoft.com/office/drawing/2014/main" id="{E93236DA-0746-6FE9-CE17-6525F3EFABA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047192" y="522851"/>
            <a:ext cx="342900" cy="345652"/>
          </a:xfrm>
          <a:prstGeom prst="rect">
            <a:avLst/>
          </a:prstGeom>
        </p:spPr>
      </p:pic>
      <p:pic>
        <p:nvPicPr>
          <p:cNvPr id="206" name="Picture 205" descr="Icon&#10;&#10;Description automatically generated">
            <a:extLst>
              <a:ext uri="{FF2B5EF4-FFF2-40B4-BE49-F238E27FC236}">
                <a16:creationId xmlns:a16="http://schemas.microsoft.com/office/drawing/2014/main" id="{B0F39EF2-EE90-937E-DDB8-154AB61F74C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204367" y="522851"/>
            <a:ext cx="342900" cy="345652"/>
          </a:xfrm>
          <a:prstGeom prst="rect">
            <a:avLst/>
          </a:prstGeom>
        </p:spPr>
      </p:pic>
    </p:spTree>
    <p:custDataLst>
      <p:tags r:id="rId1"/>
    </p:custDataLst>
    <p:extLst>
      <p:ext uri="{BB962C8B-B14F-4D97-AF65-F5344CB8AC3E}">
        <p14:creationId xmlns:p14="http://schemas.microsoft.com/office/powerpoint/2010/main" val="1963449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BDIAH Closing ">
    <p:bg>
      <p:bgPr>
        <a:solidFill>
          <a:srgbClr val="132F69"/>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E7CE78-981A-4270-8F14-87DE07F918D2}"/>
              </a:ext>
            </a:extLst>
          </p:cNvPr>
          <p:cNvSpPr/>
          <p:nvPr userDrawn="1"/>
        </p:nvSpPr>
        <p:spPr>
          <a:xfrm>
            <a:off x="0" y="4783873"/>
            <a:ext cx="9144000" cy="400902"/>
          </a:xfrm>
          <a:prstGeom prst="rect">
            <a:avLst/>
          </a:prstGeom>
          <a:solidFill>
            <a:srgbClr val="132F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2F91A849-B8C4-825F-D5B2-AE34BF592C21}"/>
              </a:ext>
            </a:extLst>
          </p:cNvPr>
          <p:cNvSpPr txBox="1"/>
          <p:nvPr userDrawn="1"/>
        </p:nvSpPr>
        <p:spPr>
          <a:xfrm>
            <a:off x="4715897" y="1037228"/>
            <a:ext cx="4061631" cy="2246769"/>
          </a:xfrm>
          <a:prstGeom prst="rect">
            <a:avLst/>
          </a:prstGeom>
          <a:noFill/>
        </p:spPr>
        <p:txBody>
          <a:bodyPr wrap="square">
            <a:spAutoFit/>
          </a:bodyPr>
          <a:lstStyle/>
          <a:p>
            <a:pPr marL="0" indent="0">
              <a:buNone/>
            </a:pPr>
            <a:r>
              <a:rPr lang="en-US" sz="1400" dirty="0">
                <a:solidFill>
                  <a:schemeClr val="bg1"/>
                </a:solidFill>
              </a:rPr>
              <a:t>This presentation was produced with the support of the United States Agency for International Development (USAID) under the terms of the TB Data, Impact Assessment and Communications Hub (TB DIAH) Associate Award No. 7200AA18LA00007. </a:t>
            </a:r>
          </a:p>
          <a:p>
            <a:pPr marL="0" indent="0">
              <a:buNone/>
            </a:pPr>
            <a:br>
              <a:rPr lang="en-US" sz="1400" dirty="0">
                <a:solidFill>
                  <a:schemeClr val="bg1"/>
                </a:solidFill>
              </a:rPr>
            </a:br>
            <a:r>
              <a:rPr lang="en-US" sz="1400" dirty="0">
                <a:solidFill>
                  <a:schemeClr val="bg1"/>
                </a:solidFill>
              </a:rPr>
              <a:t>TB DIAH is implemented by the University of North Carolina at Chapel Hill, in partnership with John Snow, Inc. Views expressed are not necessarily those of USAID or the United States government.</a:t>
            </a:r>
          </a:p>
        </p:txBody>
      </p:sp>
      <p:sp>
        <p:nvSpPr>
          <p:cNvPr id="3" name="Rectangle 2">
            <a:extLst>
              <a:ext uri="{FF2B5EF4-FFF2-40B4-BE49-F238E27FC236}">
                <a16:creationId xmlns:a16="http://schemas.microsoft.com/office/drawing/2014/main" id="{18D8D4CA-9A47-2338-5D83-1EFE10051824}"/>
              </a:ext>
            </a:extLst>
          </p:cNvPr>
          <p:cNvSpPr/>
          <p:nvPr userDrawn="1"/>
        </p:nvSpPr>
        <p:spPr>
          <a:xfrm>
            <a:off x="5286375" y="3629025"/>
            <a:ext cx="2736318" cy="11548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nvGrpSpPr>
          <p:cNvPr id="4" name="Group 3">
            <a:extLst>
              <a:ext uri="{FF2B5EF4-FFF2-40B4-BE49-F238E27FC236}">
                <a16:creationId xmlns:a16="http://schemas.microsoft.com/office/drawing/2014/main" id="{E5EE7DB4-F0F2-56C8-3D93-B5F1BFAF500B}"/>
              </a:ext>
            </a:extLst>
          </p:cNvPr>
          <p:cNvGrpSpPr/>
          <p:nvPr userDrawn="1"/>
        </p:nvGrpSpPr>
        <p:grpSpPr>
          <a:xfrm>
            <a:off x="5383283" y="3609831"/>
            <a:ext cx="2509509" cy="1174042"/>
            <a:chOff x="6161126" y="3879080"/>
            <a:chExt cx="2509509" cy="1174042"/>
          </a:xfrm>
        </p:grpSpPr>
        <p:pic>
          <p:nvPicPr>
            <p:cNvPr id="5" name="Picture 4">
              <a:extLst>
                <a:ext uri="{FF2B5EF4-FFF2-40B4-BE49-F238E27FC236}">
                  <a16:creationId xmlns:a16="http://schemas.microsoft.com/office/drawing/2014/main" id="{AB5381C0-374D-9872-2826-AA072C7267B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61126" y="3879080"/>
              <a:ext cx="1373149" cy="1174042"/>
            </a:xfrm>
            <a:prstGeom prst="rect">
              <a:avLst/>
            </a:prstGeom>
          </p:spPr>
        </p:pic>
        <p:pic>
          <p:nvPicPr>
            <p:cNvPr id="8" name="Picture 7" descr="Schematic&#10;&#10;Description automatically generated with low confidence">
              <a:extLst>
                <a:ext uri="{FF2B5EF4-FFF2-40B4-BE49-F238E27FC236}">
                  <a16:creationId xmlns:a16="http://schemas.microsoft.com/office/drawing/2014/main" id="{B3608918-3AAC-F6DE-6DE0-37ACCCDE10E3}"/>
                </a:ext>
              </a:extLst>
            </p:cNvPr>
            <p:cNvPicPr>
              <a:picLocks noChangeAspect="1"/>
            </p:cNvPicPr>
            <p:nvPr userDrawn="1"/>
          </p:nvPicPr>
          <p:blipFill>
            <a:blip r:embed="rId4"/>
            <a:stretch>
              <a:fillRect/>
            </a:stretch>
          </p:blipFill>
          <p:spPr>
            <a:xfrm>
              <a:off x="7664175" y="4115962"/>
              <a:ext cx="1006460" cy="777994"/>
            </a:xfrm>
            <a:prstGeom prst="rect">
              <a:avLst/>
            </a:prstGeom>
          </p:spPr>
        </p:pic>
      </p:grpSp>
    </p:spTree>
    <p:custDataLst>
      <p:tags r:id="rId1"/>
    </p:custDataLst>
    <p:extLst>
      <p:ext uri="{BB962C8B-B14F-4D97-AF65-F5344CB8AC3E}">
        <p14:creationId xmlns:p14="http://schemas.microsoft.com/office/powerpoint/2010/main" val="376467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 Light Gray &amp; USAID Blue">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44D66C1-F736-4185-AD1A-349FFDE4B261}"/>
              </a:ext>
            </a:extLst>
          </p:cNvPr>
          <p:cNvSpPr/>
          <p:nvPr userDrawn="1"/>
        </p:nvSpPr>
        <p:spPr>
          <a:xfrm>
            <a:off x="0" y="0"/>
            <a:ext cx="9144000" cy="508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solidFill>
            </a:endParaRPr>
          </a:p>
        </p:txBody>
      </p:sp>
      <p:sp>
        <p:nvSpPr>
          <p:cNvPr id="3" name="Content Placeholder 2"/>
          <p:cNvSpPr>
            <a:spLocks noGrp="1"/>
          </p:cNvSpPr>
          <p:nvPr>
            <p:ph idx="1"/>
          </p:nvPr>
        </p:nvSpPr>
        <p:spPr>
          <a:xfrm>
            <a:off x="345507" y="773935"/>
            <a:ext cx="7772400" cy="3789355"/>
          </a:xfrm>
        </p:spPr>
        <p:txBody>
          <a:bodyPr>
            <a:normAutofit/>
          </a:bodyPr>
          <a:lstStyle>
            <a:lvl1pPr marL="230188" indent="-230188">
              <a:buSzPct val="90000"/>
              <a:buFont typeface="Wingdings" panose="05000000000000000000" pitchFamily="2" charset="2"/>
              <a:buChar char="§"/>
              <a:defRPr sz="2000">
                <a:solidFill>
                  <a:srgbClr val="4E4A49"/>
                </a:solidFill>
              </a:defRPr>
            </a:lvl1pPr>
            <a:lvl2pPr marL="684213" indent="-230188">
              <a:buSzPct val="90000"/>
              <a:buFont typeface="Wingdings" panose="05000000000000000000" pitchFamily="2" charset="2"/>
              <a:buChar char="ü"/>
              <a:defRPr sz="2000">
                <a:solidFill>
                  <a:srgbClr val="4E4A49"/>
                </a:solidFill>
              </a:defRPr>
            </a:lvl2pPr>
            <a:lvl3pPr>
              <a:defRPr>
                <a:solidFill>
                  <a:srgbClr val="6C6463"/>
                </a:solidFill>
              </a:defRPr>
            </a:lvl3pPr>
            <a:lvl4pPr>
              <a:defRPr>
                <a:solidFill>
                  <a:srgbClr val="6C6463"/>
                </a:solidFill>
              </a:defRPr>
            </a:lvl4pPr>
            <a:lvl5pPr>
              <a:defRPr>
                <a:solidFill>
                  <a:srgbClr val="FFFFFF"/>
                </a:solidFill>
              </a:defRPr>
            </a:lvl5pPr>
          </a:lstStyle>
          <a:p>
            <a:pPr lvl="0"/>
            <a:r>
              <a:rPr lang="en-US"/>
              <a:t>Click to edit Master text styles</a:t>
            </a:r>
          </a:p>
          <a:p>
            <a:pPr lvl="1"/>
            <a:r>
              <a:rPr lang="en-US"/>
              <a:t>Second level</a:t>
            </a:r>
          </a:p>
        </p:txBody>
      </p:sp>
      <p:sp>
        <p:nvSpPr>
          <p:cNvPr id="19" name="Slide Number Placeholder 5">
            <a:extLst>
              <a:ext uri="{FF2B5EF4-FFF2-40B4-BE49-F238E27FC236}">
                <a16:creationId xmlns:a16="http://schemas.microsoft.com/office/drawing/2014/main" id="{88625DB6-7E86-462C-949E-52F75E3CDF8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22" name="Title Placeholder 1">
            <a:extLst>
              <a:ext uri="{FF2B5EF4-FFF2-40B4-BE49-F238E27FC236}">
                <a16:creationId xmlns:a16="http://schemas.microsoft.com/office/drawing/2014/main" id="{9C37F44E-8354-4F18-BAC0-C4ABB9774C71}"/>
              </a:ext>
            </a:extLst>
          </p:cNvPr>
          <p:cNvSpPr>
            <a:spLocks noGrp="1"/>
          </p:cNvSpPr>
          <p:nvPr>
            <p:ph type="title"/>
          </p:nvPr>
        </p:nvSpPr>
        <p:spPr>
          <a:xfrm>
            <a:off x="345507" y="23617"/>
            <a:ext cx="7772400" cy="461665"/>
          </a:xfrm>
          <a:prstGeom prst="rect">
            <a:avLst/>
          </a:prstGeom>
        </p:spPr>
        <p:txBody>
          <a:bodyPr vert="horz" lIns="91440" tIns="45720" rIns="91440" bIns="45720" rtlCol="0" anchor="b" anchorCtr="0">
            <a:spAutoFit/>
          </a:bodyPr>
          <a:lstStyle>
            <a:lvl1pPr>
              <a:defRPr b="1">
                <a:solidFill>
                  <a:schemeClr val="tx2"/>
                </a:solidFill>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392196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verview Cover">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44D66C1-F736-4185-AD1A-349FFDE4B261}"/>
              </a:ext>
            </a:extLst>
          </p:cNvPr>
          <p:cNvSpPr/>
          <p:nvPr userDrawn="1"/>
        </p:nvSpPr>
        <p:spPr>
          <a:xfrm>
            <a:off x="0" y="-1"/>
            <a:ext cx="9144000" cy="5184776"/>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solidFill>
            </a:endParaRPr>
          </a:p>
        </p:txBody>
      </p:sp>
      <p:sp>
        <p:nvSpPr>
          <p:cNvPr id="22" name="Title Placeholder 1">
            <a:extLst>
              <a:ext uri="{FF2B5EF4-FFF2-40B4-BE49-F238E27FC236}">
                <a16:creationId xmlns:a16="http://schemas.microsoft.com/office/drawing/2014/main" id="{9C37F44E-8354-4F18-BAC0-C4ABB9774C71}"/>
              </a:ext>
            </a:extLst>
          </p:cNvPr>
          <p:cNvSpPr>
            <a:spLocks noGrp="1"/>
          </p:cNvSpPr>
          <p:nvPr>
            <p:ph type="title" hasCustomPrompt="1"/>
          </p:nvPr>
        </p:nvSpPr>
        <p:spPr>
          <a:xfrm>
            <a:off x="1776219" y="1624747"/>
            <a:ext cx="5591561" cy="1077218"/>
          </a:xfrm>
          <a:prstGeom prst="rect">
            <a:avLst/>
          </a:prstGeom>
        </p:spPr>
        <p:txBody>
          <a:bodyPr vert="horz" wrap="square" lIns="91440" tIns="45720" rIns="91440" bIns="45720" rtlCol="0" anchor="b" anchorCtr="0">
            <a:spAutoFit/>
          </a:bodyPr>
          <a:lstStyle>
            <a:lvl1pPr algn="ctr">
              <a:defRPr sz="3200" b="0">
                <a:solidFill>
                  <a:schemeClr val="tx2"/>
                </a:solidFill>
              </a:defRPr>
            </a:lvl1pPr>
          </a:lstStyle>
          <a:p>
            <a:r>
              <a:rPr lang="en-US" dirty="0"/>
              <a:t>CLICK TO EDIT MASTER TITLE STYLE</a:t>
            </a:r>
          </a:p>
        </p:txBody>
      </p:sp>
      <p:grpSp>
        <p:nvGrpSpPr>
          <p:cNvPr id="6" name="Group 5">
            <a:extLst>
              <a:ext uri="{FF2B5EF4-FFF2-40B4-BE49-F238E27FC236}">
                <a16:creationId xmlns:a16="http://schemas.microsoft.com/office/drawing/2014/main" id="{D18E8ECA-F74C-43B2-5557-5EB539F8BE95}"/>
              </a:ext>
            </a:extLst>
          </p:cNvPr>
          <p:cNvGrpSpPr/>
          <p:nvPr userDrawn="1"/>
        </p:nvGrpSpPr>
        <p:grpSpPr>
          <a:xfrm>
            <a:off x="83820" y="48164"/>
            <a:ext cx="3935730" cy="1353369"/>
            <a:chOff x="83820" y="48164"/>
            <a:chExt cx="3935730" cy="1353369"/>
          </a:xfrm>
          <a:solidFill>
            <a:schemeClr val="accent3"/>
          </a:solidFill>
        </p:grpSpPr>
        <p:cxnSp>
          <p:nvCxnSpPr>
            <p:cNvPr id="7" name="Straight Connector 6">
              <a:extLst>
                <a:ext uri="{FF2B5EF4-FFF2-40B4-BE49-F238E27FC236}">
                  <a16:creationId xmlns:a16="http://schemas.microsoft.com/office/drawing/2014/main" id="{92C61230-82CB-11B2-5C75-9F36BC112BBF}"/>
                </a:ext>
              </a:extLst>
            </p:cNvPr>
            <p:cNvCxnSpPr/>
            <p:nvPr/>
          </p:nvCxnSpPr>
          <p:spPr>
            <a:xfrm>
              <a:off x="83820" y="361950"/>
              <a:ext cx="2057400" cy="0"/>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AD41DC62-5986-7228-96CF-371D9446799A}"/>
                </a:ext>
              </a:extLst>
            </p:cNvPr>
            <p:cNvCxnSpPr>
              <a:cxnSpLocks/>
            </p:cNvCxnSpPr>
            <p:nvPr/>
          </p:nvCxnSpPr>
          <p:spPr>
            <a:xfrm>
              <a:off x="83820" y="895350"/>
              <a:ext cx="3935730" cy="0"/>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9E792155-DB76-B78F-0581-031FA37CB6EA}"/>
                </a:ext>
              </a:extLst>
            </p:cNvPr>
            <p:cNvSpPr/>
            <p:nvPr/>
          </p:nvSpPr>
          <p:spPr>
            <a:xfrm>
              <a:off x="3340419" y="716280"/>
              <a:ext cx="300988" cy="300988"/>
            </a:xfrm>
            <a:prstGeom prst="ellipse">
              <a:avLst/>
            </a:prstGeom>
            <a:grp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cxnSp>
          <p:nvCxnSpPr>
            <p:cNvPr id="10" name="Straight Connector 9">
              <a:extLst>
                <a:ext uri="{FF2B5EF4-FFF2-40B4-BE49-F238E27FC236}">
                  <a16:creationId xmlns:a16="http://schemas.microsoft.com/office/drawing/2014/main" id="{B5A1BAA8-F076-7453-85EC-6B7EF2A6318B}"/>
                </a:ext>
              </a:extLst>
            </p:cNvPr>
            <p:cNvCxnSpPr>
              <a:cxnSpLocks/>
            </p:cNvCxnSpPr>
            <p:nvPr/>
          </p:nvCxnSpPr>
          <p:spPr>
            <a:xfrm>
              <a:off x="537210" y="48164"/>
              <a:ext cx="0" cy="1266286"/>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70412784-493A-7326-9C8A-82FBE6A3FB4D}"/>
                </a:ext>
              </a:extLst>
            </p:cNvPr>
            <p:cNvCxnSpPr>
              <a:cxnSpLocks/>
            </p:cNvCxnSpPr>
            <p:nvPr/>
          </p:nvCxnSpPr>
          <p:spPr>
            <a:xfrm>
              <a:off x="1025843" y="48164"/>
              <a:ext cx="0" cy="1266286"/>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ED67908-5771-6BC1-161C-D905BBC2CFC9}"/>
                </a:ext>
              </a:extLst>
            </p:cNvPr>
            <p:cNvCxnSpPr>
              <a:cxnSpLocks/>
            </p:cNvCxnSpPr>
            <p:nvPr/>
          </p:nvCxnSpPr>
          <p:spPr>
            <a:xfrm>
              <a:off x="1527810" y="48164"/>
              <a:ext cx="0" cy="1266286"/>
            </a:xfrm>
            <a:prstGeom prst="line">
              <a:avLst/>
            </a:prstGeom>
            <a:grpFill/>
            <a:ln>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3" name="Oval 12">
              <a:extLst>
                <a:ext uri="{FF2B5EF4-FFF2-40B4-BE49-F238E27FC236}">
                  <a16:creationId xmlns:a16="http://schemas.microsoft.com/office/drawing/2014/main" id="{3AEB99E8-ECD0-A69D-D1C2-5DBD0D53D598}"/>
                </a:ext>
              </a:extLst>
            </p:cNvPr>
            <p:cNvSpPr/>
            <p:nvPr/>
          </p:nvSpPr>
          <p:spPr>
            <a:xfrm>
              <a:off x="1379697" y="1100545"/>
              <a:ext cx="300988" cy="300988"/>
            </a:xfrm>
            <a:prstGeom prst="ellipse">
              <a:avLst/>
            </a:prstGeom>
            <a:grp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30F68259-0486-35B2-7415-3C8B0AEA47EC}"/>
                </a:ext>
              </a:extLst>
            </p:cNvPr>
            <p:cNvSpPr/>
            <p:nvPr/>
          </p:nvSpPr>
          <p:spPr>
            <a:xfrm>
              <a:off x="875349" y="180979"/>
              <a:ext cx="300988" cy="300988"/>
            </a:xfrm>
            <a:prstGeom prst="ellipse">
              <a:avLst/>
            </a:prstGeom>
            <a:grp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5" name="Oval 14">
              <a:extLst>
                <a:ext uri="{FF2B5EF4-FFF2-40B4-BE49-F238E27FC236}">
                  <a16:creationId xmlns:a16="http://schemas.microsoft.com/office/drawing/2014/main" id="{4E23B833-4439-3980-C346-9851D3AE257E}"/>
                </a:ext>
              </a:extLst>
            </p:cNvPr>
            <p:cNvSpPr/>
            <p:nvPr/>
          </p:nvSpPr>
          <p:spPr>
            <a:xfrm>
              <a:off x="1379697" y="476255"/>
              <a:ext cx="300988" cy="300988"/>
            </a:xfrm>
            <a:prstGeom prst="ellipse">
              <a:avLst/>
            </a:prstGeom>
            <a:grp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spTree>
    <p:custDataLst>
      <p:tags r:id="rId1"/>
    </p:custDataLst>
    <p:extLst>
      <p:ext uri="{BB962C8B-B14F-4D97-AF65-F5344CB8AC3E}">
        <p14:creationId xmlns:p14="http://schemas.microsoft.com/office/powerpoint/2010/main" val="33742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Divider or 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C7BCDE-EC8B-4901-A225-ECEE924B4489}"/>
              </a:ext>
            </a:extLst>
          </p:cNvPr>
          <p:cNvSpPr/>
          <p:nvPr userDrawn="1"/>
        </p:nvSpPr>
        <p:spPr>
          <a:xfrm>
            <a:off x="0" y="1"/>
            <a:ext cx="9263449" cy="518477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3" name="Slide Number Placeholder 2">
            <a:extLst>
              <a:ext uri="{FF2B5EF4-FFF2-40B4-BE49-F238E27FC236}">
                <a16:creationId xmlns:a16="http://schemas.microsoft.com/office/drawing/2014/main" id="{1B1C748D-26B4-425D-BC3E-DEBD8DC5C7C8}"/>
              </a:ext>
            </a:extLst>
          </p:cNvPr>
          <p:cNvSpPr>
            <a:spLocks noGrp="1"/>
          </p:cNvSpPr>
          <p:nvPr>
            <p:ph type="sldNum" sz="quarter" idx="10"/>
          </p:nvPr>
        </p:nvSpPr>
        <p:spPr/>
        <p:txBody>
          <a:bodyPr/>
          <a:lstStyle>
            <a:lvl1pPr>
              <a:defRPr>
                <a:solidFill>
                  <a:schemeClr val="bg1"/>
                </a:solidFill>
              </a:defRPr>
            </a:lvl1pPr>
          </a:lstStyle>
          <a:p>
            <a:fld id="{42782948-4DBE-204D-AB9E-B65E067054AE}" type="slidenum">
              <a:rPr lang="en-US" smtClean="0"/>
              <a:pPr/>
              <a:t>‹#›</a:t>
            </a:fld>
            <a:endParaRPr lang="en-US"/>
          </a:p>
        </p:txBody>
      </p:sp>
      <p:sp>
        <p:nvSpPr>
          <p:cNvPr id="2" name="Title 1">
            <a:extLst>
              <a:ext uri="{FF2B5EF4-FFF2-40B4-BE49-F238E27FC236}">
                <a16:creationId xmlns:a16="http://schemas.microsoft.com/office/drawing/2014/main" id="{E90A131D-DBF0-4EE8-8ABE-3B17A094C45D}"/>
              </a:ext>
            </a:extLst>
          </p:cNvPr>
          <p:cNvSpPr>
            <a:spLocks noGrp="1"/>
          </p:cNvSpPr>
          <p:nvPr>
            <p:ph type="title" hasCustomPrompt="1"/>
          </p:nvPr>
        </p:nvSpPr>
        <p:spPr>
          <a:xfrm>
            <a:off x="745524" y="2095876"/>
            <a:ext cx="7772400" cy="646331"/>
          </a:xfrm>
        </p:spPr>
        <p:txBody>
          <a:bodyPr/>
          <a:lstStyle>
            <a:lvl1pPr algn="ctr">
              <a:defRPr sz="3600" b="1">
                <a:solidFill>
                  <a:schemeClr val="bg1"/>
                </a:solidFill>
              </a:defRPr>
            </a:lvl1pPr>
          </a:lstStyle>
          <a:p>
            <a:r>
              <a:rPr lang="en-US" dirty="0"/>
              <a:t>Section Divider</a:t>
            </a:r>
          </a:p>
        </p:txBody>
      </p:sp>
      <p:pic>
        <p:nvPicPr>
          <p:cNvPr id="6" name="Picture 5" descr="Chart&#10;&#10;Description automatically generated with low confidence">
            <a:extLst>
              <a:ext uri="{FF2B5EF4-FFF2-40B4-BE49-F238E27FC236}">
                <a16:creationId xmlns:a16="http://schemas.microsoft.com/office/drawing/2014/main" id="{D6833F3C-21CE-119C-EC2E-6AEED5A7818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9605" y="48164"/>
            <a:ext cx="4194730" cy="1437640"/>
          </a:xfrm>
          <a:prstGeom prst="rect">
            <a:avLst/>
          </a:prstGeom>
        </p:spPr>
      </p:pic>
    </p:spTree>
    <p:custDataLst>
      <p:tags r:id="rId1"/>
    </p:custDataLst>
    <p:extLst>
      <p:ext uri="{BB962C8B-B14F-4D97-AF65-F5344CB8AC3E}">
        <p14:creationId xmlns:p14="http://schemas.microsoft.com/office/powerpoint/2010/main" val="215785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BG">
    <p:bg>
      <p:bgPr>
        <a:solidFill>
          <a:schemeClr val="bg1"/>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A52E896E-6AF7-4536-9321-E6DB1ADF38F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Tree>
    <p:custDataLst>
      <p:tags r:id="rId1"/>
    </p:custDataLst>
    <p:extLst>
      <p:ext uri="{BB962C8B-B14F-4D97-AF65-F5344CB8AC3E}">
        <p14:creationId xmlns:p14="http://schemas.microsoft.com/office/powerpoint/2010/main" val="1116097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White BG">
    <p:bg>
      <p:bgPr>
        <a:solidFill>
          <a:schemeClr val="bg1"/>
        </a:solidFill>
        <a:effectLst/>
      </p:bgPr>
    </p:bg>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A52E896E-6AF7-4536-9321-E6DB1ADF38F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2" name="Rectangle 1">
            <a:extLst>
              <a:ext uri="{FF2B5EF4-FFF2-40B4-BE49-F238E27FC236}">
                <a16:creationId xmlns:a16="http://schemas.microsoft.com/office/drawing/2014/main" id="{B45445E6-EC22-DDEC-5730-2D3B5ED2098C}"/>
              </a:ext>
            </a:extLst>
          </p:cNvPr>
          <p:cNvSpPr/>
          <p:nvPr userDrawn="1"/>
        </p:nvSpPr>
        <p:spPr>
          <a:xfrm>
            <a:off x="0" y="4869180"/>
            <a:ext cx="9144000" cy="315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Tree>
    <p:custDataLst>
      <p:tags r:id="rId1"/>
    </p:custDataLst>
    <p:extLst>
      <p:ext uri="{BB962C8B-B14F-4D97-AF65-F5344CB8AC3E}">
        <p14:creationId xmlns:p14="http://schemas.microsoft.com/office/powerpoint/2010/main" val="24932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BDIAH.ORG showcase">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13792A5-E7D4-46DE-B7F5-3F268A8E2EDE}"/>
              </a:ext>
            </a:extLst>
          </p:cNvPr>
          <p:cNvSpPr/>
          <p:nvPr userDrawn="1"/>
        </p:nvSpPr>
        <p:spPr>
          <a:xfrm>
            <a:off x="0" y="-17855"/>
            <a:ext cx="4572000" cy="520263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88625DB6-7E86-462C-949E-52F75E3CDF8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22" name="Title Placeholder 1">
            <a:extLst>
              <a:ext uri="{FF2B5EF4-FFF2-40B4-BE49-F238E27FC236}">
                <a16:creationId xmlns:a16="http://schemas.microsoft.com/office/drawing/2014/main" id="{9C37F44E-8354-4F18-BAC0-C4ABB9774C71}"/>
              </a:ext>
            </a:extLst>
          </p:cNvPr>
          <p:cNvSpPr>
            <a:spLocks noGrp="1"/>
          </p:cNvSpPr>
          <p:nvPr>
            <p:ph type="title"/>
          </p:nvPr>
        </p:nvSpPr>
        <p:spPr>
          <a:xfrm>
            <a:off x="0" y="4332243"/>
            <a:ext cx="3487509" cy="461665"/>
          </a:xfrm>
          <a:prstGeom prst="rect">
            <a:avLst/>
          </a:prstGeom>
        </p:spPr>
        <p:txBody>
          <a:bodyPr vert="horz" wrap="square" lIns="91440" tIns="45720" rIns="91440" bIns="45720" rtlCol="0" anchor="ctr" anchorCtr="0">
            <a:spAutoFit/>
          </a:bodyPr>
          <a:lstStyle>
            <a:lvl1pPr algn="ctr">
              <a:defRPr b="1">
                <a:solidFill>
                  <a:schemeClr val="bg1"/>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4160624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BDIAH.ORG showcase">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13792A5-E7D4-46DE-B7F5-3F268A8E2EDE}"/>
              </a:ext>
            </a:extLst>
          </p:cNvPr>
          <p:cNvSpPr/>
          <p:nvPr userDrawn="1"/>
        </p:nvSpPr>
        <p:spPr>
          <a:xfrm>
            <a:off x="0" y="-17855"/>
            <a:ext cx="4572000" cy="520263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88625DB6-7E86-462C-949E-52F75E3CDF86}"/>
              </a:ext>
            </a:extLst>
          </p:cNvPr>
          <p:cNvSpPr>
            <a:spLocks noGrp="1"/>
          </p:cNvSpPr>
          <p:nvPr>
            <p:ph type="sldNum" sz="quarter" idx="4"/>
          </p:nvPr>
        </p:nvSpPr>
        <p:spPr>
          <a:xfrm>
            <a:off x="8353696" y="4947677"/>
            <a:ext cx="637903" cy="186148"/>
          </a:xfrm>
          <a:prstGeom prst="rect">
            <a:avLst/>
          </a:prstGeom>
        </p:spPr>
        <p:txBody>
          <a:bodyPr vert="horz" wrap="square"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22" name="Title Placeholder 1">
            <a:extLst>
              <a:ext uri="{FF2B5EF4-FFF2-40B4-BE49-F238E27FC236}">
                <a16:creationId xmlns:a16="http://schemas.microsoft.com/office/drawing/2014/main" id="{9C37F44E-8354-4F18-BAC0-C4ABB9774C71}"/>
              </a:ext>
            </a:extLst>
          </p:cNvPr>
          <p:cNvSpPr>
            <a:spLocks noGrp="1"/>
          </p:cNvSpPr>
          <p:nvPr>
            <p:ph type="title"/>
          </p:nvPr>
        </p:nvSpPr>
        <p:spPr>
          <a:xfrm>
            <a:off x="0" y="4332243"/>
            <a:ext cx="3487509" cy="461665"/>
          </a:xfrm>
          <a:prstGeom prst="rect">
            <a:avLst/>
          </a:prstGeom>
        </p:spPr>
        <p:txBody>
          <a:bodyPr vert="horz" wrap="square" lIns="91440" tIns="45720" rIns="91440" bIns="45720" rtlCol="0" anchor="ctr" anchorCtr="0">
            <a:spAutoFit/>
          </a:bodyPr>
          <a:lstStyle>
            <a:lvl1pPr algn="ctr">
              <a:defRPr b="1">
                <a:solidFill>
                  <a:schemeClr val="bg1"/>
                </a:solidFill>
              </a:defRPr>
            </a:lvl1pPr>
          </a:lstStyle>
          <a:p>
            <a:r>
              <a:rPr lang="en-US"/>
              <a:t>Click to edit Master title style</a:t>
            </a:r>
          </a:p>
        </p:txBody>
      </p:sp>
    </p:spTree>
    <p:custDataLst>
      <p:tags r:id="rId1"/>
    </p:custDataLst>
    <p:extLst>
      <p:ext uri="{BB962C8B-B14F-4D97-AF65-F5344CB8AC3E}">
        <p14:creationId xmlns:p14="http://schemas.microsoft.com/office/powerpoint/2010/main" val="199926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ags" Target="../tags/tag1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2.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3F0412-DD9E-4CCC-B6E9-C0D0E7EAE8EA}"/>
              </a:ext>
            </a:extLst>
          </p:cNvPr>
          <p:cNvSpPr/>
          <p:nvPr userDrawn="1"/>
        </p:nvSpPr>
        <p:spPr>
          <a:xfrm>
            <a:off x="0" y="4920616"/>
            <a:ext cx="9144000" cy="26639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45507" y="708008"/>
            <a:ext cx="7772400" cy="32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4"/>
          </p:nvPr>
        </p:nvSpPr>
        <p:spPr>
          <a:xfrm>
            <a:off x="6858000" y="4933030"/>
            <a:ext cx="2133600" cy="215444"/>
          </a:xfrm>
          <a:prstGeom prst="rect">
            <a:avLst/>
          </a:prstGeom>
        </p:spPr>
        <p:txBody>
          <a:bodyPr vert="horz" lIns="91440" tIns="45720" rIns="91440" bIns="45720" rtlCol="0" anchor="ctr">
            <a:spAutoFit/>
          </a:bodyPr>
          <a:lstStyle>
            <a:lvl1pPr algn="r">
              <a:defRPr sz="8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15" name="Title Placeholder 1">
            <a:extLst>
              <a:ext uri="{FF2B5EF4-FFF2-40B4-BE49-F238E27FC236}">
                <a16:creationId xmlns:a16="http://schemas.microsoft.com/office/drawing/2014/main" id="{416F3400-DD22-4B3C-85B3-BD1E581EE38A}"/>
              </a:ext>
            </a:extLst>
          </p:cNvPr>
          <p:cNvSpPr>
            <a:spLocks noGrp="1"/>
          </p:cNvSpPr>
          <p:nvPr>
            <p:ph type="title"/>
          </p:nvPr>
        </p:nvSpPr>
        <p:spPr>
          <a:xfrm>
            <a:off x="345507" y="31535"/>
            <a:ext cx="7772400" cy="461665"/>
          </a:xfrm>
          <a:prstGeom prst="rect">
            <a:avLst/>
          </a:prstGeom>
        </p:spPr>
        <p:txBody>
          <a:bodyPr vert="horz" lIns="91440" tIns="45720" rIns="91440" bIns="45720" rtlCol="0" anchor="b" anchorCtr="0">
            <a:spAutoFit/>
          </a:bodyPr>
          <a:lstStyle/>
          <a:p>
            <a:r>
              <a:rPr lang="en-US"/>
              <a:t>Click to edit Master title style</a:t>
            </a:r>
          </a:p>
        </p:txBody>
      </p:sp>
      <p:sp>
        <p:nvSpPr>
          <p:cNvPr id="13" name="TextBox 12">
            <a:extLst>
              <a:ext uri="{FF2B5EF4-FFF2-40B4-BE49-F238E27FC236}">
                <a16:creationId xmlns:a16="http://schemas.microsoft.com/office/drawing/2014/main" id="{6B8991B9-1B37-4685-B908-0126819A7AF4}"/>
              </a:ext>
            </a:extLst>
          </p:cNvPr>
          <p:cNvSpPr txBox="1"/>
          <p:nvPr userDrawn="1"/>
        </p:nvSpPr>
        <p:spPr>
          <a:xfrm>
            <a:off x="583714" y="4952672"/>
            <a:ext cx="4572000" cy="215444"/>
          </a:xfrm>
          <a:prstGeom prst="rect">
            <a:avLst/>
          </a:prstGeom>
          <a:noFill/>
        </p:spPr>
        <p:txBody>
          <a:bodyPr wrap="square">
            <a:spAutoFit/>
          </a:bodyPr>
          <a:lstStyle/>
          <a:p>
            <a:r>
              <a:rPr lang="en-US" sz="800" dirty="0">
                <a:solidFill>
                  <a:schemeClr val="accent3"/>
                </a:solidFill>
              </a:rPr>
              <a:t>Tuberculosis Data, Impact Assessment and Communications Hub (TB DIAH)</a:t>
            </a:r>
          </a:p>
        </p:txBody>
      </p:sp>
      <p:pic>
        <p:nvPicPr>
          <p:cNvPr id="14" name="Picture 13" descr="A picture containing diagram&#10;&#10;Description automatically generated">
            <a:extLst>
              <a:ext uri="{FF2B5EF4-FFF2-40B4-BE49-F238E27FC236}">
                <a16:creationId xmlns:a16="http://schemas.microsoft.com/office/drawing/2014/main" id="{16215E6F-BDBF-417F-AB65-8E5C4FD72582}"/>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392813" y="4999164"/>
            <a:ext cx="176656" cy="147401"/>
          </a:xfrm>
          <a:prstGeom prst="rect">
            <a:avLst/>
          </a:prstGeom>
        </p:spPr>
      </p:pic>
      <p:pic>
        <p:nvPicPr>
          <p:cNvPr id="4" name="Picture 3" descr="Logo&#10;&#10;Description automatically generated">
            <a:extLst>
              <a:ext uri="{FF2B5EF4-FFF2-40B4-BE49-F238E27FC236}">
                <a16:creationId xmlns:a16="http://schemas.microsoft.com/office/drawing/2014/main" id="{F1F1A863-7D47-A335-8D08-DA2EBB14B926}"/>
              </a:ext>
            </a:extLst>
          </p:cNvPr>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18459" y="4909132"/>
            <a:ext cx="330028" cy="282174"/>
          </a:xfrm>
          <a:prstGeom prst="rect">
            <a:avLst/>
          </a:prstGeom>
        </p:spPr>
      </p:pic>
    </p:spTree>
    <p:custDataLst>
      <p:tags r:id="rId12"/>
    </p:custDataLst>
    <p:extLst>
      <p:ext uri="{BB962C8B-B14F-4D97-AF65-F5344CB8AC3E}">
        <p14:creationId xmlns:p14="http://schemas.microsoft.com/office/powerpoint/2010/main" val="881333492"/>
      </p:ext>
    </p:extLst>
  </p:cSld>
  <p:clrMap bg1="lt1" tx1="dk1" bg2="lt2" tx2="dk2" accent1="accent1" accent2="accent2" accent3="accent3" accent4="accent4" accent5="accent5" accent6="accent6" hlink="hlink" folHlink="folHlink"/>
  <p:sldLayoutIdLst>
    <p:sldLayoutId id="2147483698" r:id="rId1"/>
    <p:sldLayoutId id="2147483778" r:id="rId2"/>
    <p:sldLayoutId id="2147483769" r:id="rId3"/>
    <p:sldLayoutId id="2147483779" r:id="rId4"/>
    <p:sldLayoutId id="2147483755" r:id="rId5"/>
    <p:sldLayoutId id="2147483708" r:id="rId6"/>
    <p:sldLayoutId id="2147483783" r:id="rId7"/>
    <p:sldLayoutId id="2147483781" r:id="rId8"/>
    <p:sldLayoutId id="2147483754" r:id="rId9"/>
    <p:sldLayoutId id="2147483753" r:id="rId10"/>
  </p:sldLayoutIdLst>
  <p:hf hdr="0"/>
  <p:txStyles>
    <p:titleStyle>
      <a:lvl1pPr algn="l" defTabSz="457200" rtl="0" eaLnBrk="1" latinLnBrk="0" hangingPunct="1">
        <a:spcBef>
          <a:spcPct val="0"/>
        </a:spcBef>
        <a:buNone/>
        <a:defRPr sz="2400" b="0" i="0" kern="1200">
          <a:solidFill>
            <a:schemeClr val="tx1">
              <a:lumMod val="50000"/>
              <a:lumOff val="50000"/>
            </a:schemeClr>
          </a:solidFill>
          <a:latin typeface="+mj-lt"/>
          <a:ea typeface="+mj-ea"/>
          <a:cs typeface="Gill Sans MT"/>
        </a:defRPr>
      </a:lvl1pPr>
    </p:titleStyle>
    <p:bodyStyle>
      <a:lvl1pPr marL="230188" indent="-230188" algn="l" defTabSz="457200" rtl="0" eaLnBrk="1" latinLnBrk="0" hangingPunct="1">
        <a:spcBef>
          <a:spcPts val="0"/>
        </a:spcBef>
        <a:spcAft>
          <a:spcPts val="800"/>
        </a:spcAft>
        <a:buClr>
          <a:schemeClr val="tx2"/>
        </a:buClr>
        <a:buSzPct val="90000"/>
        <a:buFont typeface="Wingdings" panose="05000000000000000000" pitchFamily="2" charset="2"/>
        <a:buChar char="§"/>
        <a:defRPr sz="2000" b="0" i="0" kern="1200">
          <a:solidFill>
            <a:srgbClr val="4E4A49"/>
          </a:solidFill>
          <a:latin typeface="+mn-lt"/>
          <a:ea typeface="+mn-ea"/>
          <a:cs typeface="Gill Sans MT"/>
        </a:defRPr>
      </a:lvl1pPr>
      <a:lvl2pPr marL="684213" indent="-230188" algn="l" defTabSz="457200" rtl="0" eaLnBrk="1" latinLnBrk="0" hangingPunct="1">
        <a:spcBef>
          <a:spcPts val="0"/>
        </a:spcBef>
        <a:spcAft>
          <a:spcPts val="800"/>
        </a:spcAft>
        <a:buClr>
          <a:schemeClr val="tx2"/>
        </a:buClr>
        <a:buFont typeface="Wingdings" panose="05000000000000000000" pitchFamily="2" charset="2"/>
        <a:buChar char="ü"/>
        <a:defRPr sz="2000" b="0" i="0" kern="1200">
          <a:solidFill>
            <a:srgbClr val="4E4A49"/>
          </a:solidFill>
          <a:latin typeface="+mn-l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3F0412-DD9E-4CCC-B6E9-C0D0E7EAE8EA}"/>
              </a:ext>
            </a:extLst>
          </p:cNvPr>
          <p:cNvSpPr/>
          <p:nvPr userDrawn="1"/>
        </p:nvSpPr>
        <p:spPr>
          <a:xfrm>
            <a:off x="0" y="4920616"/>
            <a:ext cx="9144000" cy="26639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45507" y="708008"/>
            <a:ext cx="7772400" cy="32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4"/>
          </p:nvPr>
        </p:nvSpPr>
        <p:spPr>
          <a:xfrm>
            <a:off x="6858000" y="4933030"/>
            <a:ext cx="2133600" cy="215444"/>
          </a:xfrm>
          <a:prstGeom prst="rect">
            <a:avLst/>
          </a:prstGeom>
        </p:spPr>
        <p:txBody>
          <a:bodyPr vert="horz" lIns="91440" tIns="45720" rIns="91440" bIns="45720" rtlCol="0" anchor="ctr">
            <a:spAutoFit/>
          </a:bodyPr>
          <a:lstStyle>
            <a:lvl1pPr algn="r">
              <a:defRPr sz="800" b="0" i="0">
                <a:solidFill>
                  <a:srgbClr val="6C6463"/>
                </a:solidFill>
                <a:latin typeface="Gill Sans MT"/>
                <a:cs typeface="Gill Sans MT"/>
              </a:defRPr>
            </a:lvl1pPr>
          </a:lstStyle>
          <a:p>
            <a:fld id="{42782948-4DBE-204D-AB9E-B65E067054AE}" type="slidenum">
              <a:rPr lang="en-US" smtClean="0"/>
              <a:pPr/>
              <a:t>‹#›</a:t>
            </a:fld>
            <a:endParaRPr lang="en-US"/>
          </a:p>
        </p:txBody>
      </p:sp>
      <p:sp>
        <p:nvSpPr>
          <p:cNvPr id="15" name="Title Placeholder 1">
            <a:extLst>
              <a:ext uri="{FF2B5EF4-FFF2-40B4-BE49-F238E27FC236}">
                <a16:creationId xmlns:a16="http://schemas.microsoft.com/office/drawing/2014/main" id="{416F3400-DD22-4B3C-85B3-BD1E581EE38A}"/>
              </a:ext>
            </a:extLst>
          </p:cNvPr>
          <p:cNvSpPr>
            <a:spLocks noGrp="1"/>
          </p:cNvSpPr>
          <p:nvPr>
            <p:ph type="title"/>
          </p:nvPr>
        </p:nvSpPr>
        <p:spPr>
          <a:xfrm>
            <a:off x="345507" y="31535"/>
            <a:ext cx="7772400" cy="461665"/>
          </a:xfrm>
          <a:prstGeom prst="rect">
            <a:avLst/>
          </a:prstGeom>
        </p:spPr>
        <p:txBody>
          <a:bodyPr vert="horz" lIns="91440" tIns="45720" rIns="91440" bIns="45720" rtlCol="0" anchor="b" anchorCtr="0">
            <a:spAutoFit/>
          </a:bodyPr>
          <a:lstStyle/>
          <a:p>
            <a:r>
              <a:rPr lang="en-US"/>
              <a:t>Click to edit Master title style</a:t>
            </a:r>
          </a:p>
        </p:txBody>
      </p:sp>
      <p:sp>
        <p:nvSpPr>
          <p:cNvPr id="13" name="TextBox 12">
            <a:extLst>
              <a:ext uri="{FF2B5EF4-FFF2-40B4-BE49-F238E27FC236}">
                <a16:creationId xmlns:a16="http://schemas.microsoft.com/office/drawing/2014/main" id="{6B8991B9-1B37-4685-B908-0126819A7AF4}"/>
              </a:ext>
            </a:extLst>
          </p:cNvPr>
          <p:cNvSpPr txBox="1"/>
          <p:nvPr userDrawn="1"/>
        </p:nvSpPr>
        <p:spPr>
          <a:xfrm>
            <a:off x="583714" y="4952672"/>
            <a:ext cx="4572000" cy="215444"/>
          </a:xfrm>
          <a:prstGeom prst="rect">
            <a:avLst/>
          </a:prstGeom>
          <a:noFill/>
        </p:spPr>
        <p:txBody>
          <a:bodyPr wrap="square">
            <a:spAutoFit/>
          </a:bodyPr>
          <a:lstStyle/>
          <a:p>
            <a:r>
              <a:rPr lang="en-US" sz="800" dirty="0">
                <a:solidFill>
                  <a:schemeClr val="accent3"/>
                </a:solidFill>
              </a:rPr>
              <a:t>Tuberculosis Data, Impact Assessment and Communications Hub (TB DIAH)</a:t>
            </a:r>
          </a:p>
        </p:txBody>
      </p:sp>
      <p:pic>
        <p:nvPicPr>
          <p:cNvPr id="14" name="Picture 13" descr="A picture containing diagram&#10;&#10;Description automatically generated">
            <a:extLst>
              <a:ext uri="{FF2B5EF4-FFF2-40B4-BE49-F238E27FC236}">
                <a16:creationId xmlns:a16="http://schemas.microsoft.com/office/drawing/2014/main" id="{16215E6F-BDBF-417F-AB65-8E5C4FD72582}"/>
              </a:ext>
            </a:extLst>
          </p:cNvPr>
          <p:cNvPicPr>
            <a:picLocks noChangeAspect="1"/>
          </p:cNvPicPr>
          <p:nvPr userDrawn="1"/>
        </p:nvPicPr>
        <p:blipFill>
          <a:blip r:embed="rId14"/>
          <a:stretch>
            <a:fillRect/>
          </a:stretch>
        </p:blipFill>
        <p:spPr>
          <a:xfrm>
            <a:off x="392813" y="4999164"/>
            <a:ext cx="176656" cy="147401"/>
          </a:xfrm>
          <a:prstGeom prst="rect">
            <a:avLst/>
          </a:prstGeom>
        </p:spPr>
      </p:pic>
      <p:pic>
        <p:nvPicPr>
          <p:cNvPr id="4" name="Picture 3" descr="Logo&#10;&#10;Description automatically generated">
            <a:extLst>
              <a:ext uri="{FF2B5EF4-FFF2-40B4-BE49-F238E27FC236}">
                <a16:creationId xmlns:a16="http://schemas.microsoft.com/office/drawing/2014/main" id="{F1F1A863-7D47-A335-8D08-DA2EBB14B926}"/>
              </a:ext>
            </a:extLst>
          </p:cNvPr>
          <p:cNvPicPr>
            <a:picLocks noChangeAspect="1"/>
          </p:cNvPicPr>
          <p:nvPr userDrawn="1"/>
        </p:nvPicPr>
        <p:blipFill>
          <a:blip r:embed="rId15"/>
          <a:stretch>
            <a:fillRect/>
          </a:stretch>
        </p:blipFill>
        <p:spPr>
          <a:xfrm>
            <a:off x="18459" y="4909132"/>
            <a:ext cx="330028" cy="282174"/>
          </a:xfrm>
          <a:prstGeom prst="rect">
            <a:avLst/>
          </a:prstGeom>
        </p:spPr>
      </p:pic>
    </p:spTree>
    <p:custDataLst>
      <p:tags r:id="rId13"/>
    </p:custDataLst>
    <p:extLst>
      <p:ext uri="{BB962C8B-B14F-4D97-AF65-F5344CB8AC3E}">
        <p14:creationId xmlns:p14="http://schemas.microsoft.com/office/powerpoint/2010/main" val="2891727108"/>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p:txStyles>
    <p:titleStyle>
      <a:lvl1pPr algn="l" defTabSz="457200" rtl="0" eaLnBrk="1" latinLnBrk="0" hangingPunct="1">
        <a:spcBef>
          <a:spcPct val="0"/>
        </a:spcBef>
        <a:buNone/>
        <a:defRPr sz="2400" b="0" i="0" kern="1200">
          <a:solidFill>
            <a:schemeClr val="tx1">
              <a:lumMod val="50000"/>
              <a:lumOff val="50000"/>
            </a:schemeClr>
          </a:solidFill>
          <a:latin typeface="+mj-lt"/>
          <a:ea typeface="+mj-ea"/>
          <a:cs typeface="Gill Sans MT"/>
        </a:defRPr>
      </a:lvl1pPr>
    </p:titleStyle>
    <p:bodyStyle>
      <a:lvl1pPr marL="230188" indent="-230188" algn="l" defTabSz="457200" rtl="0" eaLnBrk="1" latinLnBrk="0" hangingPunct="1">
        <a:spcBef>
          <a:spcPts val="0"/>
        </a:spcBef>
        <a:spcAft>
          <a:spcPts val="800"/>
        </a:spcAft>
        <a:buClr>
          <a:schemeClr val="tx2"/>
        </a:buClr>
        <a:buSzPct val="90000"/>
        <a:buFont typeface="Wingdings" panose="05000000000000000000" pitchFamily="2" charset="2"/>
        <a:buChar char="§"/>
        <a:defRPr sz="2000" b="0" i="0" kern="1200">
          <a:solidFill>
            <a:srgbClr val="4E4A49"/>
          </a:solidFill>
          <a:latin typeface="+mn-lt"/>
          <a:ea typeface="+mn-ea"/>
          <a:cs typeface="Gill Sans MT"/>
        </a:defRPr>
      </a:lvl1pPr>
      <a:lvl2pPr marL="684213" indent="-230188" algn="l" defTabSz="457200" rtl="0" eaLnBrk="1" latinLnBrk="0" hangingPunct="1">
        <a:spcBef>
          <a:spcPts val="0"/>
        </a:spcBef>
        <a:spcAft>
          <a:spcPts val="800"/>
        </a:spcAft>
        <a:buClr>
          <a:schemeClr val="tx2"/>
        </a:buClr>
        <a:buFont typeface="Wingdings" panose="05000000000000000000" pitchFamily="2" charset="2"/>
        <a:buChar char="ü"/>
        <a:defRPr sz="2000" b="0" i="0" kern="1200">
          <a:solidFill>
            <a:srgbClr val="4E4A49"/>
          </a:solidFill>
          <a:latin typeface="+mn-l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34.xml"/></Relationships>
</file>

<file path=ppt/slides/_rels/slide11.xml.rels><?xml version="1.0" encoding="UTF-8" standalone="yes"?>
<Relationships xmlns="http://schemas.openxmlformats.org/package/2006/relationships"><Relationship Id="rId3" Type="http://schemas.openxmlformats.org/officeDocument/2006/relationships/hyperlink" Target="https://www.tbdiah.org/assessments/pbmef/" TargetMode="Externa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1.xml"/><Relationship Id="rId1" Type="http://schemas.openxmlformats.org/officeDocument/2006/relationships/tags" Target="../tags/tag3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2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4A2434-C325-6D23-5836-723EF74B1B24}"/>
              </a:ext>
            </a:extLst>
          </p:cNvPr>
          <p:cNvPicPr>
            <a:picLocks noChangeAspect="1"/>
          </p:cNvPicPr>
          <p:nvPr/>
        </p:nvPicPr>
        <p:blipFill>
          <a:blip r:embed="rId3"/>
          <a:stretch>
            <a:fillRect/>
          </a:stretch>
        </p:blipFill>
        <p:spPr>
          <a:xfrm>
            <a:off x="577941" y="839788"/>
            <a:ext cx="4929399" cy="1893412"/>
          </a:xfrm>
          <a:prstGeom prst="rect">
            <a:avLst/>
          </a:prstGeom>
        </p:spPr>
      </p:pic>
      <p:sp>
        <p:nvSpPr>
          <p:cNvPr id="5" name="Subtitle 2">
            <a:extLst>
              <a:ext uri="{FF2B5EF4-FFF2-40B4-BE49-F238E27FC236}">
                <a16:creationId xmlns:a16="http://schemas.microsoft.com/office/drawing/2014/main" id="{C32312C1-232E-60FB-F91D-90991F6B3D18}"/>
              </a:ext>
            </a:extLst>
          </p:cNvPr>
          <p:cNvSpPr>
            <a:spLocks noGrp="1"/>
          </p:cNvSpPr>
          <p:nvPr>
            <p:ph type="subTitle" idx="1"/>
          </p:nvPr>
        </p:nvSpPr>
        <p:spPr>
          <a:xfrm>
            <a:off x="625396" y="3120643"/>
            <a:ext cx="7893208" cy="694899"/>
          </a:xfrm>
          <a:effectLst/>
        </p:spPr>
        <p:txBody>
          <a:bodyPr>
            <a:normAutofit/>
          </a:bodyPr>
          <a:lstStyle/>
          <a:p>
            <a:pPr>
              <a:spcAft>
                <a:spcPts val="0"/>
              </a:spcAft>
            </a:pPr>
            <a:r>
              <a:rPr lang="en-US" dirty="0"/>
              <a:t>Africa Regional Workshop on Strengthening TB Monitoring and Evaluation Systems</a:t>
            </a:r>
          </a:p>
          <a:p>
            <a:r>
              <a:rPr lang="en-US" sz="1200" dirty="0"/>
              <a:t>16-19 April, 2024 • Dar es Salaam, Tanzania</a:t>
            </a:r>
          </a:p>
        </p:txBody>
      </p:sp>
      <p:sp>
        <p:nvSpPr>
          <p:cNvPr id="6" name="Subtitle 2">
            <a:extLst>
              <a:ext uri="{FF2B5EF4-FFF2-40B4-BE49-F238E27FC236}">
                <a16:creationId xmlns:a16="http://schemas.microsoft.com/office/drawing/2014/main" id="{10AE9AEA-CD9F-08FE-111A-FD0109A0280E}"/>
              </a:ext>
            </a:extLst>
          </p:cNvPr>
          <p:cNvSpPr txBox="1">
            <a:spLocks/>
          </p:cNvSpPr>
          <p:nvPr/>
        </p:nvSpPr>
        <p:spPr>
          <a:xfrm>
            <a:off x="625396" y="3704714"/>
            <a:ext cx="3615653" cy="498271"/>
          </a:xfrm>
          <a:prstGeom prst="rect">
            <a:avLst/>
          </a:prstGeom>
          <a:effectLst/>
        </p:spPr>
        <p:txBody>
          <a:bodyPr vert="horz" lIns="91440" tIns="45720" rIns="91440" bIns="45720" rtlCol="0">
            <a:normAutofit/>
          </a:bodyPr>
          <a:lstStyle>
            <a:lvl1pPr marL="0" indent="0" algn="l" defTabSz="457200" rtl="0" eaLnBrk="1" latinLnBrk="0" hangingPunct="1">
              <a:spcBef>
                <a:spcPts val="0"/>
              </a:spcBef>
              <a:spcAft>
                <a:spcPts val="800"/>
              </a:spcAft>
              <a:buClr>
                <a:schemeClr val="tx2"/>
              </a:buClr>
              <a:buSzPct val="90000"/>
              <a:buFont typeface="Wingdings" panose="05000000000000000000" pitchFamily="2" charset="2"/>
              <a:buNone/>
              <a:defRPr sz="1800" b="0" i="0" kern="1200">
                <a:solidFill>
                  <a:schemeClr val="tx2"/>
                </a:solidFill>
                <a:latin typeface="+mn-lt"/>
                <a:ea typeface="+mn-ea"/>
                <a:cs typeface="Gill Sans MT"/>
              </a:defRPr>
            </a:lvl1pPr>
            <a:lvl2pPr marL="457200" indent="0" algn="ctr" defTabSz="457200" rtl="0" eaLnBrk="1" latinLnBrk="0" hangingPunct="1">
              <a:spcBef>
                <a:spcPts val="0"/>
              </a:spcBef>
              <a:spcAft>
                <a:spcPts val="800"/>
              </a:spcAft>
              <a:buClr>
                <a:schemeClr val="tx2"/>
              </a:buClr>
              <a:buFont typeface="Wingdings" panose="05000000000000000000" pitchFamily="2" charset="2"/>
              <a:buNone/>
              <a:defRPr sz="2000" b="0" i="0" kern="1200">
                <a:solidFill>
                  <a:schemeClr val="tx1">
                    <a:tint val="75000"/>
                  </a:schemeClr>
                </a:solidFill>
                <a:latin typeface="+mn-lt"/>
                <a:ea typeface="+mn-ea"/>
                <a:cs typeface="Gill Sans MT"/>
              </a:defRPr>
            </a:lvl2pPr>
            <a:lvl3pPr marL="914400" indent="0" algn="ctr" defTabSz="457200" rtl="0" eaLnBrk="1" latinLnBrk="0" hangingPunct="1">
              <a:spcBef>
                <a:spcPct val="20000"/>
              </a:spcBef>
              <a:buFont typeface="Arial"/>
              <a:buNone/>
              <a:defRPr sz="1800" b="0" i="0" kern="1200">
                <a:solidFill>
                  <a:schemeClr val="tx1">
                    <a:tint val="75000"/>
                  </a:schemeClr>
                </a:solidFill>
                <a:latin typeface="Gill Sans MT"/>
                <a:ea typeface="+mn-ea"/>
                <a:cs typeface="Gill Sans MT"/>
              </a:defRPr>
            </a:lvl3pPr>
            <a:lvl4pPr marL="1371600" indent="0" algn="ctr" defTabSz="457200" rtl="0" eaLnBrk="1" latinLnBrk="0" hangingPunct="1">
              <a:spcBef>
                <a:spcPct val="20000"/>
              </a:spcBef>
              <a:buFont typeface="Arial"/>
              <a:buNone/>
              <a:defRPr sz="1600" b="0" i="0" kern="1200">
                <a:solidFill>
                  <a:schemeClr val="tx1">
                    <a:tint val="75000"/>
                  </a:schemeClr>
                </a:solidFill>
                <a:latin typeface="Gill Sans MT"/>
                <a:ea typeface="+mn-ea"/>
                <a:cs typeface="Gill Sans MT"/>
              </a:defRPr>
            </a:lvl4pPr>
            <a:lvl5pPr marL="1828800" indent="0" algn="ctr" defTabSz="457200" rtl="0" eaLnBrk="1" latinLnBrk="0" hangingPunct="1">
              <a:spcBef>
                <a:spcPct val="20000"/>
              </a:spcBef>
              <a:buFont typeface="Arial"/>
              <a:buNone/>
              <a:defRPr sz="1400" b="0" i="0" kern="1200">
                <a:solidFill>
                  <a:schemeClr val="tx1">
                    <a:tint val="75000"/>
                  </a:schemeClr>
                </a:solidFill>
                <a:latin typeface="Gill Sans MT"/>
                <a:ea typeface="+mn-ea"/>
                <a:cs typeface="Gill Sans MT"/>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NTP UPDATES: {Country Name}</a:t>
            </a:r>
            <a:endParaRPr lang="en-US" sz="1200" dirty="0"/>
          </a:p>
        </p:txBody>
      </p:sp>
      <p:sp>
        <p:nvSpPr>
          <p:cNvPr id="7" name="Rounded Rectangle 15">
            <a:extLst>
              <a:ext uri="{FF2B5EF4-FFF2-40B4-BE49-F238E27FC236}">
                <a16:creationId xmlns:a16="http://schemas.microsoft.com/office/drawing/2014/main" id="{C8D888B0-BA59-7120-0F20-F75C2E36EB0B}"/>
              </a:ext>
            </a:extLst>
          </p:cNvPr>
          <p:cNvSpPr/>
          <p:nvPr/>
        </p:nvSpPr>
        <p:spPr>
          <a:xfrm>
            <a:off x="3379282" y="4261860"/>
            <a:ext cx="760397" cy="693019"/>
          </a:xfrm>
          <a:prstGeom prst="roundRect">
            <a:avLst/>
          </a:prstGeom>
          <a:noFill/>
          <a:ln>
            <a:solidFill>
              <a:schemeClr val="tx2"/>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E" dirty="0">
                <a:solidFill>
                  <a:schemeClr val="bg1">
                    <a:lumMod val="85000"/>
                  </a:schemeClr>
                </a:solidFill>
              </a:rPr>
              <a:t>Logo</a:t>
            </a:r>
          </a:p>
        </p:txBody>
      </p:sp>
      <p:sp>
        <p:nvSpPr>
          <p:cNvPr id="9" name="Rounded Rectangle 15">
            <a:extLst>
              <a:ext uri="{FF2B5EF4-FFF2-40B4-BE49-F238E27FC236}">
                <a16:creationId xmlns:a16="http://schemas.microsoft.com/office/drawing/2014/main" id="{162EBAA1-A3A9-779C-304E-88509C5436EF}"/>
              </a:ext>
            </a:extLst>
          </p:cNvPr>
          <p:cNvSpPr/>
          <p:nvPr/>
        </p:nvSpPr>
        <p:spPr>
          <a:xfrm>
            <a:off x="4572000" y="4261859"/>
            <a:ext cx="760397" cy="693019"/>
          </a:xfrm>
          <a:prstGeom prst="roundRect">
            <a:avLst/>
          </a:prstGeom>
          <a:noFill/>
          <a:ln>
            <a:solidFill>
              <a:schemeClr val="tx2"/>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E" dirty="0">
                <a:solidFill>
                  <a:schemeClr val="bg1">
                    <a:lumMod val="85000"/>
                  </a:schemeClr>
                </a:solidFill>
              </a:rPr>
              <a:t>Logo</a:t>
            </a:r>
          </a:p>
        </p:txBody>
      </p:sp>
    </p:spTree>
    <p:custDataLst>
      <p:tags r:id="rId1"/>
    </p:custDataLst>
    <p:extLst>
      <p:ext uri="{BB962C8B-B14F-4D97-AF65-F5344CB8AC3E}">
        <p14:creationId xmlns:p14="http://schemas.microsoft.com/office/powerpoint/2010/main" val="80207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BFEFB3-7B81-4CA5-80DE-360FE53D77D6}"/>
              </a:ext>
            </a:extLst>
          </p:cNvPr>
          <p:cNvSpPr>
            <a:spLocks noGrp="1"/>
          </p:cNvSpPr>
          <p:nvPr>
            <p:ph type="sldNum" sz="quarter" idx="10"/>
          </p:nvPr>
        </p:nvSpPr>
        <p:spPr>
          <a:xfrm>
            <a:off x="6858000" y="4933030"/>
            <a:ext cx="2133600" cy="21544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782948-4DBE-204D-AB9E-B65E067054AE}" type="slidenum">
              <a:rPr kumimoji="0" lang="en-US" sz="800" b="0" i="0" u="none" strike="noStrike" kern="1200" cap="none" spc="0" normalizeH="0" baseline="0" noProof="0" smtClean="0">
                <a:ln>
                  <a:noFill/>
                </a:ln>
                <a:solidFill>
                  <a:prstClr val="white"/>
                </a:solidFill>
                <a:effectLst/>
                <a:uLnTx/>
                <a:uFillTx/>
                <a:latin typeface="Gill Sans MT"/>
                <a:ea typeface="+mn-ea"/>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a:ln>
                <a:noFill/>
              </a:ln>
              <a:solidFill>
                <a:prstClr val="white"/>
              </a:solidFill>
              <a:effectLst/>
              <a:uLnTx/>
              <a:uFillTx/>
              <a:latin typeface="Gill Sans MT"/>
              <a:ea typeface="+mn-ea"/>
            </a:endParaRPr>
          </a:p>
        </p:txBody>
      </p:sp>
      <p:sp>
        <p:nvSpPr>
          <p:cNvPr id="6" name="Title 5">
            <a:extLst>
              <a:ext uri="{FF2B5EF4-FFF2-40B4-BE49-F238E27FC236}">
                <a16:creationId xmlns:a16="http://schemas.microsoft.com/office/drawing/2014/main" id="{AF93540B-FDBF-400C-9C2C-52D856E0E02C}"/>
              </a:ext>
            </a:extLst>
          </p:cNvPr>
          <p:cNvSpPr>
            <a:spLocks noGrp="1"/>
          </p:cNvSpPr>
          <p:nvPr>
            <p:ph type="title"/>
          </p:nvPr>
        </p:nvSpPr>
        <p:spPr>
          <a:xfrm>
            <a:off x="685800" y="1448858"/>
            <a:ext cx="7772400" cy="1754326"/>
          </a:xfrm>
        </p:spPr>
        <p:txBody>
          <a:bodyPr/>
          <a:lstStyle/>
          <a:p>
            <a:r>
              <a:rPr lang="en-US" dirty="0"/>
              <a:t>TB M&amp;E Beyond Numbers: </a:t>
            </a:r>
            <a:r>
              <a:rPr lang="en-US" b="0" dirty="0"/>
              <a:t>Understanding trends </a:t>
            </a:r>
            <a:r>
              <a:rPr lang="en-US" b="0"/>
              <a:t>in </a:t>
            </a:r>
            <a:br>
              <a:rPr lang="en-US" b="0"/>
            </a:br>
            <a:r>
              <a:rPr lang="en-US" b="0"/>
              <a:t>PBMEF core </a:t>
            </a:r>
            <a:r>
              <a:rPr lang="en-US" b="0" dirty="0"/>
              <a:t>indicators</a:t>
            </a:r>
          </a:p>
        </p:txBody>
      </p:sp>
    </p:spTree>
    <p:custDataLst>
      <p:tags r:id="rId1"/>
    </p:custDataLst>
    <p:extLst>
      <p:ext uri="{BB962C8B-B14F-4D97-AF65-F5344CB8AC3E}">
        <p14:creationId xmlns:p14="http://schemas.microsoft.com/office/powerpoint/2010/main" val="553453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1991D4-841E-7686-397D-A7F0237BEAC3}"/>
              </a:ext>
            </a:extLst>
          </p:cNvPr>
          <p:cNvSpPr>
            <a:spLocks noGrp="1"/>
          </p:cNvSpPr>
          <p:nvPr>
            <p:ph idx="1"/>
          </p:nvPr>
        </p:nvSpPr>
        <p:spPr/>
        <p:txBody>
          <a:bodyPr>
            <a:normAutofit fontScale="92500"/>
          </a:bodyPr>
          <a:lstStyle/>
          <a:p>
            <a:pPr>
              <a:lnSpc>
                <a:spcPct val="115000"/>
              </a:lnSpc>
              <a:spcAft>
                <a:spcPts val="0"/>
              </a:spcAft>
            </a:pPr>
            <a:r>
              <a:rPr lang="en-US" sz="1800" i="1" u="none" strike="noStrike" dirty="0">
                <a:solidFill>
                  <a:schemeClr val="tx1">
                    <a:lumMod val="50000"/>
                    <a:lumOff val="50000"/>
                  </a:schemeClr>
                </a:solidFill>
                <a:effectLst/>
                <a:latin typeface="Arial" panose="020B0604020202020204" pitchFamily="34" charset="0"/>
                <a:ea typeface="Arial" panose="020B0604020202020204" pitchFamily="34" charset="0"/>
              </a:rPr>
              <a:t>Select one or two core indicators from the </a:t>
            </a:r>
            <a:r>
              <a:rPr lang="en-US" sz="1800" i="1" u="none" strike="noStrike" dirty="0">
                <a:solidFill>
                  <a:schemeClr val="tx1">
                    <a:lumMod val="50000"/>
                    <a:lumOff val="50000"/>
                  </a:schemeClr>
                </a:solidFill>
                <a:effectLst/>
                <a:latin typeface="Arial" panose="020B0604020202020204" pitchFamily="34" charset="0"/>
                <a:ea typeface="Arial" panose="020B0604020202020204" pitchFamily="34" charset="0"/>
                <a:hlinkClick r:id="rId3">
                  <a:extLst>
                    <a:ext uri="{A12FA001-AC4F-418D-AE19-62706E023703}">
                      <ahyp:hlinkClr xmlns:ahyp="http://schemas.microsoft.com/office/drawing/2018/hyperlinkcolor" val="tx"/>
                    </a:ext>
                  </a:extLst>
                </a:hlinkClick>
              </a:rPr>
              <a:t>Performance-based Monitoring and Evaluation Framework (PBMEF)</a:t>
            </a:r>
            <a:endParaRPr lang="en-US" sz="1800" i="1" u="none" strike="noStrike" dirty="0">
              <a:solidFill>
                <a:schemeClr val="tx1">
                  <a:lumMod val="50000"/>
                  <a:lumOff val="50000"/>
                </a:schemeClr>
              </a:solidFill>
              <a:effectLst/>
              <a:latin typeface="Arial" panose="020B0604020202020204" pitchFamily="34" charset="0"/>
              <a:ea typeface="Arial" panose="020B0604020202020204" pitchFamily="34" charset="0"/>
            </a:endParaRPr>
          </a:p>
          <a:p>
            <a:pPr>
              <a:lnSpc>
                <a:spcPct val="115000"/>
              </a:lnSpc>
              <a:spcAft>
                <a:spcPts val="0"/>
              </a:spcAft>
            </a:pPr>
            <a:r>
              <a:rPr lang="en-US" sz="1800" i="1" u="none" strike="noStrike" dirty="0">
                <a:solidFill>
                  <a:schemeClr val="tx1">
                    <a:lumMod val="50000"/>
                    <a:lumOff val="50000"/>
                  </a:schemeClr>
                </a:solidFill>
                <a:effectLst/>
                <a:latin typeface="Arial" panose="020B0604020202020204" pitchFamily="34" charset="0"/>
                <a:ea typeface="Arial" panose="020B0604020202020204" pitchFamily="34" charset="0"/>
              </a:rPr>
              <a:t>Presenters should consider indicators that most effectively represent the success and challenges of the program for an insightful trend analysis</a:t>
            </a:r>
          </a:p>
          <a:p>
            <a:pPr>
              <a:lnSpc>
                <a:spcPct val="115000"/>
              </a:lnSpc>
              <a:spcAft>
                <a:spcPts val="0"/>
              </a:spcAft>
            </a:pPr>
            <a:r>
              <a:rPr lang="en-US" sz="1800" i="1" u="none" strike="noStrike" dirty="0">
                <a:solidFill>
                  <a:schemeClr val="tx1">
                    <a:lumMod val="50000"/>
                    <a:lumOff val="50000"/>
                  </a:schemeClr>
                </a:solidFill>
                <a:effectLst/>
                <a:latin typeface="Arial" panose="020B0604020202020204" pitchFamily="34" charset="0"/>
                <a:ea typeface="Arial" panose="020B0604020202020204" pitchFamily="34" charset="0"/>
              </a:rPr>
              <a:t>Consider those that best reflect the program’s strategic objectives and technical areas, and provide a trend analysis by comparing current data with past results to identify patterns, progress, and areas needing improvement</a:t>
            </a:r>
          </a:p>
          <a:p>
            <a:pPr>
              <a:lnSpc>
                <a:spcPct val="115000"/>
              </a:lnSpc>
              <a:spcAft>
                <a:spcPts val="0"/>
              </a:spcAft>
            </a:pPr>
            <a:r>
              <a:rPr lang="en-US" sz="1800" i="1" u="none" strike="noStrike" dirty="0">
                <a:solidFill>
                  <a:schemeClr val="tx1">
                    <a:lumMod val="50000"/>
                    <a:lumOff val="50000"/>
                  </a:schemeClr>
                </a:solidFill>
                <a:effectLst/>
                <a:latin typeface="Arial" panose="020B0604020202020204" pitchFamily="34" charset="0"/>
                <a:ea typeface="Arial" panose="020B0604020202020204" pitchFamily="34" charset="0"/>
              </a:rPr>
              <a:t>Create recommended data visualization provided in the reference sheet of the selected indicator</a:t>
            </a:r>
          </a:p>
          <a:p>
            <a:pPr>
              <a:lnSpc>
                <a:spcPct val="115000"/>
              </a:lnSpc>
              <a:spcAft>
                <a:spcPts val="0"/>
              </a:spcAft>
            </a:pPr>
            <a:r>
              <a:rPr lang="en-US" sz="1800" i="1" u="none" strike="noStrike" dirty="0">
                <a:solidFill>
                  <a:schemeClr val="tx1">
                    <a:lumMod val="50000"/>
                    <a:lumOff val="50000"/>
                  </a:schemeClr>
                </a:solidFill>
                <a:effectLst/>
                <a:latin typeface="Arial" panose="020B0604020202020204" pitchFamily="34" charset="0"/>
                <a:ea typeface="Arial" panose="020B0604020202020204" pitchFamily="34" charset="0"/>
              </a:rPr>
              <a:t>Slides should only include visualization. This block will focus on narration and active discussion around the causes of the trends</a:t>
            </a:r>
          </a:p>
          <a:p>
            <a:r>
              <a:rPr lang="en-US" sz="1800" b="1" i="1" dirty="0">
                <a:solidFill>
                  <a:schemeClr val="tx1">
                    <a:lumMod val="50000"/>
                    <a:lumOff val="50000"/>
                  </a:schemeClr>
                </a:solidFill>
                <a:effectLst/>
                <a:latin typeface="Arial" panose="020B0604020202020204" pitchFamily="34" charset="0"/>
                <a:ea typeface="Arial" panose="020B0604020202020204" pitchFamily="34" charset="0"/>
              </a:rPr>
              <a:t>Recommended reporting timeframe:</a:t>
            </a:r>
            <a:r>
              <a:rPr lang="en-US" sz="1800" i="1" dirty="0">
                <a:solidFill>
                  <a:schemeClr val="tx1">
                    <a:lumMod val="50000"/>
                    <a:lumOff val="50000"/>
                  </a:schemeClr>
                </a:solidFill>
                <a:effectLst/>
                <a:latin typeface="Arial" panose="020B0604020202020204" pitchFamily="34" charset="0"/>
                <a:ea typeface="Arial" panose="020B0604020202020204" pitchFamily="34" charset="0"/>
              </a:rPr>
              <a:t> at least 5 years</a:t>
            </a:r>
            <a:endParaRPr lang="en-US" i="1" dirty="0">
              <a:solidFill>
                <a:schemeClr val="tx1">
                  <a:lumMod val="50000"/>
                  <a:lumOff val="50000"/>
                </a:schemeClr>
              </a:solidFill>
            </a:endParaRPr>
          </a:p>
        </p:txBody>
      </p:sp>
      <p:sp>
        <p:nvSpPr>
          <p:cNvPr id="3" name="Slide Number Placeholder 2">
            <a:extLst>
              <a:ext uri="{FF2B5EF4-FFF2-40B4-BE49-F238E27FC236}">
                <a16:creationId xmlns:a16="http://schemas.microsoft.com/office/drawing/2014/main" id="{CF0F6473-32D0-41E2-9B58-FCA07009D401}"/>
              </a:ext>
            </a:extLst>
          </p:cNvPr>
          <p:cNvSpPr>
            <a:spLocks noGrp="1"/>
          </p:cNvSpPr>
          <p:nvPr>
            <p:ph type="sldNum" sz="quarter" idx="4"/>
          </p:nvPr>
        </p:nvSpPr>
        <p:spPr/>
        <p:txBody>
          <a:bodyPr/>
          <a:lstStyle/>
          <a:p>
            <a:fld id="{42782948-4DBE-204D-AB9E-B65E067054AE}" type="slidenum">
              <a:rPr lang="en-US" smtClean="0"/>
              <a:pPr/>
              <a:t>11</a:t>
            </a:fld>
            <a:endParaRPr lang="en-US"/>
          </a:p>
        </p:txBody>
      </p:sp>
      <p:sp>
        <p:nvSpPr>
          <p:cNvPr id="4" name="Title 3">
            <a:extLst>
              <a:ext uri="{FF2B5EF4-FFF2-40B4-BE49-F238E27FC236}">
                <a16:creationId xmlns:a16="http://schemas.microsoft.com/office/drawing/2014/main" id="{0F228123-8755-47D2-A7A1-582B8F2862F4}"/>
              </a:ext>
            </a:extLst>
          </p:cNvPr>
          <p:cNvSpPr>
            <a:spLocks noGrp="1"/>
          </p:cNvSpPr>
          <p:nvPr>
            <p:ph type="title"/>
          </p:nvPr>
        </p:nvSpPr>
        <p:spPr/>
        <p:txBody>
          <a:bodyPr/>
          <a:lstStyle/>
          <a:p>
            <a:r>
              <a:rPr lang="en-US" dirty="0">
                <a:solidFill>
                  <a:schemeClr val="tx2"/>
                </a:solidFill>
              </a:rPr>
              <a:t>Title</a:t>
            </a:r>
          </a:p>
        </p:txBody>
      </p:sp>
    </p:spTree>
    <p:custDataLst>
      <p:tags r:id="rId1"/>
    </p:custDataLst>
    <p:extLst>
      <p:ext uri="{BB962C8B-B14F-4D97-AF65-F5344CB8AC3E}">
        <p14:creationId xmlns:p14="http://schemas.microsoft.com/office/powerpoint/2010/main" val="4022141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1991D4-841E-7686-397D-A7F0237BEAC3}"/>
              </a:ext>
            </a:extLst>
          </p:cNvPr>
          <p:cNvSpPr>
            <a:spLocks noGrp="1"/>
          </p:cNvSpPr>
          <p:nvPr>
            <p:ph idx="1"/>
          </p:nvPr>
        </p:nvSpPr>
        <p:spPr/>
        <p:txBody>
          <a:bodyPr/>
          <a:lstStyle/>
          <a:p>
            <a:r>
              <a:rPr lang="en-US" dirty="0"/>
              <a:t>Add content</a:t>
            </a:r>
          </a:p>
        </p:txBody>
      </p:sp>
      <p:sp>
        <p:nvSpPr>
          <p:cNvPr id="3" name="Slide Number Placeholder 2">
            <a:extLst>
              <a:ext uri="{FF2B5EF4-FFF2-40B4-BE49-F238E27FC236}">
                <a16:creationId xmlns:a16="http://schemas.microsoft.com/office/drawing/2014/main" id="{CF0F6473-32D0-41E2-9B58-FCA07009D401}"/>
              </a:ext>
            </a:extLst>
          </p:cNvPr>
          <p:cNvSpPr>
            <a:spLocks noGrp="1"/>
          </p:cNvSpPr>
          <p:nvPr>
            <p:ph type="sldNum" sz="quarter" idx="4"/>
          </p:nvPr>
        </p:nvSpPr>
        <p:spPr/>
        <p:txBody>
          <a:bodyPr/>
          <a:lstStyle/>
          <a:p>
            <a:fld id="{42782948-4DBE-204D-AB9E-B65E067054AE}" type="slidenum">
              <a:rPr lang="en-US" smtClean="0"/>
              <a:pPr/>
              <a:t>12</a:t>
            </a:fld>
            <a:endParaRPr lang="en-US"/>
          </a:p>
        </p:txBody>
      </p:sp>
      <p:sp>
        <p:nvSpPr>
          <p:cNvPr id="4" name="Title 3">
            <a:extLst>
              <a:ext uri="{FF2B5EF4-FFF2-40B4-BE49-F238E27FC236}">
                <a16:creationId xmlns:a16="http://schemas.microsoft.com/office/drawing/2014/main" id="{0F228123-8755-47D2-A7A1-582B8F2862F4}"/>
              </a:ext>
            </a:extLst>
          </p:cNvPr>
          <p:cNvSpPr>
            <a:spLocks noGrp="1"/>
          </p:cNvSpPr>
          <p:nvPr>
            <p:ph type="title"/>
          </p:nvPr>
        </p:nvSpPr>
        <p:spPr/>
        <p:txBody>
          <a:bodyPr/>
          <a:lstStyle/>
          <a:p>
            <a:r>
              <a:rPr lang="en-US" dirty="0">
                <a:solidFill>
                  <a:schemeClr val="tx2"/>
                </a:solidFill>
              </a:rPr>
              <a:t>Title</a:t>
            </a:r>
          </a:p>
        </p:txBody>
      </p:sp>
    </p:spTree>
    <p:custDataLst>
      <p:tags r:id="rId1"/>
    </p:custDataLst>
    <p:extLst>
      <p:ext uri="{BB962C8B-B14F-4D97-AF65-F5344CB8AC3E}">
        <p14:creationId xmlns:p14="http://schemas.microsoft.com/office/powerpoint/2010/main" val="1732714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1991D4-841E-7686-397D-A7F0237BEAC3}"/>
              </a:ext>
            </a:extLst>
          </p:cNvPr>
          <p:cNvSpPr>
            <a:spLocks noGrp="1"/>
          </p:cNvSpPr>
          <p:nvPr>
            <p:ph idx="1"/>
          </p:nvPr>
        </p:nvSpPr>
        <p:spPr/>
        <p:txBody>
          <a:bodyPr/>
          <a:lstStyle/>
          <a:p>
            <a:r>
              <a:rPr lang="en-US" dirty="0"/>
              <a:t>Add content</a:t>
            </a:r>
          </a:p>
        </p:txBody>
      </p:sp>
      <p:sp>
        <p:nvSpPr>
          <p:cNvPr id="3" name="Slide Number Placeholder 2">
            <a:extLst>
              <a:ext uri="{FF2B5EF4-FFF2-40B4-BE49-F238E27FC236}">
                <a16:creationId xmlns:a16="http://schemas.microsoft.com/office/drawing/2014/main" id="{CF0F6473-32D0-41E2-9B58-FCA07009D401}"/>
              </a:ext>
            </a:extLst>
          </p:cNvPr>
          <p:cNvSpPr>
            <a:spLocks noGrp="1"/>
          </p:cNvSpPr>
          <p:nvPr>
            <p:ph type="sldNum" sz="quarter" idx="4"/>
          </p:nvPr>
        </p:nvSpPr>
        <p:spPr/>
        <p:txBody>
          <a:bodyPr/>
          <a:lstStyle/>
          <a:p>
            <a:fld id="{42782948-4DBE-204D-AB9E-B65E067054AE}" type="slidenum">
              <a:rPr lang="en-US" smtClean="0"/>
              <a:pPr/>
              <a:t>13</a:t>
            </a:fld>
            <a:endParaRPr lang="en-US"/>
          </a:p>
        </p:txBody>
      </p:sp>
      <p:sp>
        <p:nvSpPr>
          <p:cNvPr id="4" name="Title 3">
            <a:extLst>
              <a:ext uri="{FF2B5EF4-FFF2-40B4-BE49-F238E27FC236}">
                <a16:creationId xmlns:a16="http://schemas.microsoft.com/office/drawing/2014/main" id="{0F228123-8755-47D2-A7A1-582B8F2862F4}"/>
              </a:ext>
            </a:extLst>
          </p:cNvPr>
          <p:cNvSpPr>
            <a:spLocks noGrp="1"/>
          </p:cNvSpPr>
          <p:nvPr>
            <p:ph type="title"/>
          </p:nvPr>
        </p:nvSpPr>
        <p:spPr/>
        <p:txBody>
          <a:bodyPr/>
          <a:lstStyle/>
          <a:p>
            <a:r>
              <a:rPr lang="en-US" dirty="0">
                <a:solidFill>
                  <a:schemeClr val="tx2"/>
                </a:solidFill>
              </a:rPr>
              <a:t>Title</a:t>
            </a:r>
          </a:p>
        </p:txBody>
      </p:sp>
    </p:spTree>
    <p:custDataLst>
      <p:tags r:id="rId1"/>
    </p:custDataLst>
    <p:extLst>
      <p:ext uri="{BB962C8B-B14F-4D97-AF65-F5344CB8AC3E}">
        <p14:creationId xmlns:p14="http://schemas.microsoft.com/office/powerpoint/2010/main" val="130552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271808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BFEFB3-7B81-4CA5-80DE-360FE53D77D6}"/>
              </a:ext>
            </a:extLst>
          </p:cNvPr>
          <p:cNvSpPr>
            <a:spLocks noGrp="1"/>
          </p:cNvSpPr>
          <p:nvPr>
            <p:ph type="sldNum" sz="quarter" idx="10"/>
          </p:nvPr>
        </p:nvSpPr>
        <p:spPr>
          <a:xfrm>
            <a:off x="6858000" y="4933030"/>
            <a:ext cx="2133600" cy="21544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782948-4DBE-204D-AB9E-B65E067054AE}" type="slidenum">
              <a:rPr kumimoji="0" lang="en-US" sz="800" b="0" i="0" u="none" strike="noStrike" kern="1200" cap="none" spc="0" normalizeH="0" baseline="0" noProof="0" smtClean="0">
                <a:ln>
                  <a:noFill/>
                </a:ln>
                <a:solidFill>
                  <a:prstClr val="white"/>
                </a:solidFill>
                <a:effectLst/>
                <a:uLnTx/>
                <a:uFillTx/>
                <a:latin typeface="Gill Sans MT"/>
                <a:ea typeface="+mn-ea"/>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800" b="0" i="0" u="none" strike="noStrike" kern="1200" cap="none" spc="0" normalizeH="0" baseline="0" noProof="0">
              <a:ln>
                <a:noFill/>
              </a:ln>
              <a:solidFill>
                <a:prstClr val="white"/>
              </a:solidFill>
              <a:effectLst/>
              <a:uLnTx/>
              <a:uFillTx/>
              <a:latin typeface="Gill Sans MT"/>
              <a:ea typeface="+mn-ea"/>
            </a:endParaRPr>
          </a:p>
        </p:txBody>
      </p:sp>
      <p:sp>
        <p:nvSpPr>
          <p:cNvPr id="6" name="Title 5">
            <a:extLst>
              <a:ext uri="{FF2B5EF4-FFF2-40B4-BE49-F238E27FC236}">
                <a16:creationId xmlns:a16="http://schemas.microsoft.com/office/drawing/2014/main" id="{AF93540B-FDBF-400C-9C2C-52D856E0E02C}"/>
              </a:ext>
            </a:extLst>
          </p:cNvPr>
          <p:cNvSpPr>
            <a:spLocks noGrp="1"/>
          </p:cNvSpPr>
          <p:nvPr>
            <p:ph type="title"/>
          </p:nvPr>
        </p:nvSpPr>
        <p:spPr>
          <a:xfrm>
            <a:off x="685800" y="1886944"/>
            <a:ext cx="7772400" cy="1200329"/>
          </a:xfrm>
        </p:spPr>
        <p:txBody>
          <a:bodyPr/>
          <a:lstStyle/>
          <a:p>
            <a:r>
              <a:rPr lang="en-US" dirty="0"/>
              <a:t>Country TB Profile and TB Situation Snapshot</a:t>
            </a:r>
            <a:endParaRPr lang="en-US" b="0" dirty="0"/>
          </a:p>
        </p:txBody>
      </p:sp>
    </p:spTree>
    <p:custDataLst>
      <p:tags r:id="rId1"/>
    </p:custDataLst>
    <p:extLst>
      <p:ext uri="{BB962C8B-B14F-4D97-AF65-F5344CB8AC3E}">
        <p14:creationId xmlns:p14="http://schemas.microsoft.com/office/powerpoint/2010/main" val="51885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1991D4-841E-7686-397D-A7F0237BEAC3}"/>
              </a:ext>
            </a:extLst>
          </p:cNvPr>
          <p:cNvSpPr>
            <a:spLocks noGrp="1"/>
          </p:cNvSpPr>
          <p:nvPr>
            <p:ph idx="1"/>
          </p:nvPr>
        </p:nvSpPr>
        <p:spPr/>
        <p:txBody>
          <a:bodyPr/>
          <a:lstStyle/>
          <a:p>
            <a:r>
              <a:rPr lang="en-US" dirty="0"/>
              <a:t>Add content</a:t>
            </a:r>
          </a:p>
        </p:txBody>
      </p:sp>
      <p:sp>
        <p:nvSpPr>
          <p:cNvPr id="3" name="Slide Number Placeholder 2">
            <a:extLst>
              <a:ext uri="{FF2B5EF4-FFF2-40B4-BE49-F238E27FC236}">
                <a16:creationId xmlns:a16="http://schemas.microsoft.com/office/drawing/2014/main" id="{CF0F6473-32D0-41E2-9B58-FCA07009D401}"/>
              </a:ext>
            </a:extLst>
          </p:cNvPr>
          <p:cNvSpPr>
            <a:spLocks noGrp="1"/>
          </p:cNvSpPr>
          <p:nvPr>
            <p:ph type="sldNum" sz="quarter" idx="4"/>
          </p:nvPr>
        </p:nvSpPr>
        <p:spPr/>
        <p:txBody>
          <a:bodyPr/>
          <a:lstStyle/>
          <a:p>
            <a:fld id="{42782948-4DBE-204D-AB9E-B65E067054AE}" type="slidenum">
              <a:rPr lang="en-US" smtClean="0"/>
              <a:pPr/>
              <a:t>3</a:t>
            </a:fld>
            <a:endParaRPr lang="en-US"/>
          </a:p>
        </p:txBody>
      </p:sp>
      <p:sp>
        <p:nvSpPr>
          <p:cNvPr id="4" name="Title 3">
            <a:extLst>
              <a:ext uri="{FF2B5EF4-FFF2-40B4-BE49-F238E27FC236}">
                <a16:creationId xmlns:a16="http://schemas.microsoft.com/office/drawing/2014/main" id="{0F228123-8755-47D2-A7A1-582B8F2862F4}"/>
              </a:ext>
            </a:extLst>
          </p:cNvPr>
          <p:cNvSpPr>
            <a:spLocks noGrp="1"/>
          </p:cNvSpPr>
          <p:nvPr>
            <p:ph type="title"/>
          </p:nvPr>
        </p:nvSpPr>
        <p:spPr/>
        <p:txBody>
          <a:bodyPr/>
          <a:lstStyle/>
          <a:p>
            <a:r>
              <a:rPr lang="en-US" dirty="0">
                <a:solidFill>
                  <a:schemeClr val="tx2"/>
                </a:solidFill>
              </a:rPr>
              <a:t>Title</a:t>
            </a:r>
          </a:p>
        </p:txBody>
      </p:sp>
    </p:spTree>
    <p:custDataLst>
      <p:tags r:id="rId1"/>
    </p:custDataLst>
    <p:extLst>
      <p:ext uri="{BB962C8B-B14F-4D97-AF65-F5344CB8AC3E}">
        <p14:creationId xmlns:p14="http://schemas.microsoft.com/office/powerpoint/2010/main" val="2967087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1991D4-841E-7686-397D-A7F0237BEAC3}"/>
              </a:ext>
            </a:extLst>
          </p:cNvPr>
          <p:cNvSpPr>
            <a:spLocks noGrp="1"/>
          </p:cNvSpPr>
          <p:nvPr>
            <p:ph idx="1"/>
          </p:nvPr>
        </p:nvSpPr>
        <p:spPr/>
        <p:txBody>
          <a:bodyPr/>
          <a:lstStyle/>
          <a:p>
            <a:r>
              <a:rPr lang="en-US" dirty="0"/>
              <a:t>Add content</a:t>
            </a:r>
          </a:p>
        </p:txBody>
      </p:sp>
      <p:sp>
        <p:nvSpPr>
          <p:cNvPr id="3" name="Slide Number Placeholder 2">
            <a:extLst>
              <a:ext uri="{FF2B5EF4-FFF2-40B4-BE49-F238E27FC236}">
                <a16:creationId xmlns:a16="http://schemas.microsoft.com/office/drawing/2014/main" id="{CF0F6473-32D0-41E2-9B58-FCA07009D401}"/>
              </a:ext>
            </a:extLst>
          </p:cNvPr>
          <p:cNvSpPr>
            <a:spLocks noGrp="1"/>
          </p:cNvSpPr>
          <p:nvPr>
            <p:ph type="sldNum" sz="quarter" idx="4"/>
          </p:nvPr>
        </p:nvSpPr>
        <p:spPr/>
        <p:txBody>
          <a:bodyPr/>
          <a:lstStyle/>
          <a:p>
            <a:fld id="{42782948-4DBE-204D-AB9E-B65E067054AE}" type="slidenum">
              <a:rPr lang="en-US" smtClean="0"/>
              <a:pPr/>
              <a:t>4</a:t>
            </a:fld>
            <a:endParaRPr lang="en-US"/>
          </a:p>
        </p:txBody>
      </p:sp>
      <p:sp>
        <p:nvSpPr>
          <p:cNvPr id="4" name="Title 3">
            <a:extLst>
              <a:ext uri="{FF2B5EF4-FFF2-40B4-BE49-F238E27FC236}">
                <a16:creationId xmlns:a16="http://schemas.microsoft.com/office/drawing/2014/main" id="{0F228123-8755-47D2-A7A1-582B8F2862F4}"/>
              </a:ext>
            </a:extLst>
          </p:cNvPr>
          <p:cNvSpPr>
            <a:spLocks noGrp="1"/>
          </p:cNvSpPr>
          <p:nvPr>
            <p:ph type="title"/>
          </p:nvPr>
        </p:nvSpPr>
        <p:spPr/>
        <p:txBody>
          <a:bodyPr/>
          <a:lstStyle/>
          <a:p>
            <a:r>
              <a:rPr lang="en-US" dirty="0">
                <a:solidFill>
                  <a:schemeClr val="tx2"/>
                </a:solidFill>
              </a:rPr>
              <a:t>Title</a:t>
            </a:r>
          </a:p>
        </p:txBody>
      </p:sp>
    </p:spTree>
    <p:custDataLst>
      <p:tags r:id="rId1"/>
    </p:custDataLst>
    <p:extLst>
      <p:ext uri="{BB962C8B-B14F-4D97-AF65-F5344CB8AC3E}">
        <p14:creationId xmlns:p14="http://schemas.microsoft.com/office/powerpoint/2010/main" val="681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BFEFB3-7B81-4CA5-80DE-360FE53D77D6}"/>
              </a:ext>
            </a:extLst>
          </p:cNvPr>
          <p:cNvSpPr>
            <a:spLocks noGrp="1"/>
          </p:cNvSpPr>
          <p:nvPr>
            <p:ph type="sldNum" sz="quarter" idx="10"/>
          </p:nvPr>
        </p:nvSpPr>
        <p:spPr>
          <a:xfrm>
            <a:off x="6858000" y="4933030"/>
            <a:ext cx="2133600" cy="21544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782948-4DBE-204D-AB9E-B65E067054AE}" type="slidenum">
              <a:rPr kumimoji="0" lang="en-US" sz="800" b="0" i="0" u="none" strike="noStrike" kern="1200" cap="none" spc="0" normalizeH="0" baseline="0" noProof="0" smtClean="0">
                <a:ln>
                  <a:noFill/>
                </a:ln>
                <a:solidFill>
                  <a:prstClr val="white"/>
                </a:solidFill>
                <a:effectLst/>
                <a:uLnTx/>
                <a:uFillTx/>
                <a:latin typeface="Gill Sans MT"/>
                <a:ea typeface="+mn-ea"/>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prstClr val="white"/>
              </a:solidFill>
              <a:effectLst/>
              <a:uLnTx/>
              <a:uFillTx/>
              <a:latin typeface="Gill Sans MT"/>
              <a:ea typeface="+mn-ea"/>
            </a:endParaRPr>
          </a:p>
        </p:txBody>
      </p:sp>
      <p:sp>
        <p:nvSpPr>
          <p:cNvPr id="6" name="Title 5">
            <a:extLst>
              <a:ext uri="{FF2B5EF4-FFF2-40B4-BE49-F238E27FC236}">
                <a16:creationId xmlns:a16="http://schemas.microsoft.com/office/drawing/2014/main" id="{AF93540B-FDBF-400C-9C2C-52D856E0E02C}"/>
              </a:ext>
            </a:extLst>
          </p:cNvPr>
          <p:cNvSpPr>
            <a:spLocks noGrp="1"/>
          </p:cNvSpPr>
          <p:nvPr>
            <p:ph type="title"/>
          </p:nvPr>
        </p:nvSpPr>
        <p:spPr>
          <a:xfrm>
            <a:off x="814646" y="1848107"/>
            <a:ext cx="7643553" cy="1754326"/>
          </a:xfrm>
        </p:spPr>
        <p:txBody>
          <a:bodyPr/>
          <a:lstStyle/>
          <a:p>
            <a:r>
              <a:rPr lang="en-US" dirty="0"/>
              <a:t>Data-Driven Strategies: </a:t>
            </a:r>
            <a:br>
              <a:rPr lang="en-US" dirty="0"/>
            </a:br>
            <a:r>
              <a:rPr lang="en-US" b="0" dirty="0"/>
              <a:t>Update on national TB M&amp;E, surveillance, and data use</a:t>
            </a:r>
          </a:p>
        </p:txBody>
      </p:sp>
    </p:spTree>
    <p:custDataLst>
      <p:tags r:id="rId1"/>
    </p:custDataLst>
    <p:extLst>
      <p:ext uri="{BB962C8B-B14F-4D97-AF65-F5344CB8AC3E}">
        <p14:creationId xmlns:p14="http://schemas.microsoft.com/office/powerpoint/2010/main" val="292781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1991D4-841E-7686-397D-A7F0237BEAC3}"/>
              </a:ext>
            </a:extLst>
          </p:cNvPr>
          <p:cNvSpPr>
            <a:spLocks noGrp="1"/>
          </p:cNvSpPr>
          <p:nvPr>
            <p:ph idx="1"/>
          </p:nvPr>
        </p:nvSpPr>
        <p:spPr/>
        <p:txBody>
          <a:bodyPr>
            <a:normAutofit/>
          </a:bodyPr>
          <a:lstStyle/>
          <a:p>
            <a:pPr marL="0" marR="0" indent="0">
              <a:lnSpc>
                <a:spcPct val="115000"/>
              </a:lnSpc>
              <a:spcBef>
                <a:spcPts val="0"/>
              </a:spcBef>
              <a:spcAft>
                <a:spcPts val="0"/>
              </a:spcAft>
              <a:buNone/>
            </a:pPr>
            <a:r>
              <a:rPr lang="en-US" sz="1700" b="1" i="1" dirty="0">
                <a:solidFill>
                  <a:schemeClr val="tx1">
                    <a:lumMod val="50000"/>
                    <a:lumOff val="50000"/>
                  </a:schemeClr>
                </a:solidFill>
                <a:effectLst/>
                <a:latin typeface="Arial" panose="020B0604020202020204" pitchFamily="34" charset="0"/>
                <a:ea typeface="Arial" panose="020B0604020202020204" pitchFamily="34" charset="0"/>
              </a:rPr>
              <a:t>Possible topics to cover within this block:</a:t>
            </a:r>
          </a:p>
          <a:p>
            <a:pPr marL="0" marR="0" indent="0">
              <a:lnSpc>
                <a:spcPct val="115000"/>
              </a:lnSpc>
              <a:spcBef>
                <a:spcPts val="0"/>
              </a:spcBef>
              <a:spcAft>
                <a:spcPts val="0"/>
              </a:spcAft>
              <a:buNone/>
            </a:pPr>
            <a:endParaRPr lang="en-US" sz="1700" i="1" dirty="0">
              <a:solidFill>
                <a:schemeClr val="tx1">
                  <a:lumMod val="50000"/>
                  <a:lumOff val="50000"/>
                </a:schemeClr>
              </a:solidFill>
              <a:effectLst/>
              <a:latin typeface="Arial" panose="020B0604020202020204" pitchFamily="34" charset="0"/>
              <a:ea typeface="Arial" panose="020B0604020202020204" pitchFamily="34" charset="0"/>
            </a:endParaRPr>
          </a:p>
          <a:p>
            <a:pPr>
              <a:lnSpc>
                <a:spcPct val="115000"/>
              </a:lnSpc>
              <a:spcAft>
                <a:spcPts val="0"/>
              </a:spcAft>
            </a:pPr>
            <a:r>
              <a:rPr lang="en-US" sz="1700" i="1" u="none" strike="noStrike" dirty="0">
                <a:solidFill>
                  <a:schemeClr val="tx1">
                    <a:lumMod val="50000"/>
                    <a:lumOff val="50000"/>
                  </a:schemeClr>
                </a:solidFill>
                <a:effectLst/>
                <a:latin typeface="Arial" panose="020B0604020202020204" pitchFamily="34" charset="0"/>
                <a:ea typeface="Arial" panose="020B0604020202020204" pitchFamily="34" charset="0"/>
              </a:rPr>
              <a:t>Strategies in place for effectively using national TB data</a:t>
            </a:r>
          </a:p>
          <a:p>
            <a:pPr>
              <a:lnSpc>
                <a:spcPct val="115000"/>
              </a:lnSpc>
              <a:spcAft>
                <a:spcPts val="0"/>
              </a:spcAft>
            </a:pPr>
            <a:r>
              <a:rPr lang="en-US" sz="1700" i="1" u="none" strike="noStrike" dirty="0">
                <a:solidFill>
                  <a:schemeClr val="tx1">
                    <a:lumMod val="50000"/>
                    <a:lumOff val="50000"/>
                  </a:schemeClr>
                </a:solidFill>
                <a:effectLst/>
                <a:latin typeface="Arial" panose="020B0604020202020204" pitchFamily="34" charset="0"/>
                <a:ea typeface="Arial" panose="020B0604020202020204" pitchFamily="34" charset="0"/>
              </a:rPr>
              <a:t>Improvements and changes made recently to the national TB M&amp;E system</a:t>
            </a:r>
          </a:p>
          <a:p>
            <a:pPr>
              <a:lnSpc>
                <a:spcPct val="115000"/>
              </a:lnSpc>
              <a:spcAft>
                <a:spcPts val="0"/>
              </a:spcAft>
            </a:pPr>
            <a:r>
              <a:rPr lang="en-US" sz="1700" i="1" u="none" strike="noStrike" dirty="0">
                <a:solidFill>
                  <a:schemeClr val="tx1">
                    <a:lumMod val="50000"/>
                    <a:lumOff val="50000"/>
                  </a:schemeClr>
                </a:solidFill>
                <a:effectLst/>
                <a:latin typeface="Arial" panose="020B0604020202020204" pitchFamily="34" charset="0"/>
                <a:ea typeface="Arial" panose="020B0604020202020204" pitchFamily="34" charset="0"/>
              </a:rPr>
              <a:t>Successful data-driven initiatives; success stories in TB data collection, analysis, and utilization</a:t>
            </a:r>
          </a:p>
          <a:p>
            <a:pPr>
              <a:lnSpc>
                <a:spcPct val="115000"/>
              </a:lnSpc>
              <a:spcAft>
                <a:spcPts val="0"/>
              </a:spcAft>
            </a:pPr>
            <a:r>
              <a:rPr lang="en-US" sz="1700" i="1" u="none" strike="noStrike" dirty="0">
                <a:solidFill>
                  <a:schemeClr val="tx1">
                    <a:lumMod val="50000"/>
                    <a:lumOff val="50000"/>
                  </a:schemeClr>
                </a:solidFill>
                <a:effectLst/>
                <a:latin typeface="Arial" panose="020B0604020202020204" pitchFamily="34" charset="0"/>
                <a:ea typeface="Arial" panose="020B0604020202020204" pitchFamily="34" charset="0"/>
              </a:rPr>
              <a:t>Common challenges in TB data quality, collection, analysis, and utilization and potential solutions</a:t>
            </a:r>
          </a:p>
          <a:p>
            <a:pPr>
              <a:lnSpc>
                <a:spcPct val="115000"/>
              </a:lnSpc>
              <a:spcAft>
                <a:spcPts val="0"/>
              </a:spcAft>
            </a:pPr>
            <a:r>
              <a:rPr lang="en-US" sz="1700" i="1" u="none" strike="noStrike" dirty="0">
                <a:solidFill>
                  <a:schemeClr val="tx1">
                    <a:lumMod val="50000"/>
                    <a:lumOff val="50000"/>
                  </a:schemeClr>
                </a:solidFill>
                <a:effectLst/>
                <a:latin typeface="Arial" panose="020B0604020202020204" pitchFamily="34" charset="0"/>
                <a:ea typeface="Arial" panose="020B0604020202020204" pitchFamily="34" charset="0"/>
              </a:rPr>
              <a:t>Vision for the future of data-driven TB control in your country</a:t>
            </a:r>
          </a:p>
          <a:p>
            <a:r>
              <a:rPr lang="en-US" sz="1700" i="1" dirty="0">
                <a:solidFill>
                  <a:schemeClr val="tx1">
                    <a:lumMod val="50000"/>
                    <a:lumOff val="50000"/>
                  </a:schemeClr>
                </a:solidFill>
                <a:effectLst/>
                <a:latin typeface="Arial" panose="020B0604020202020204" pitchFamily="34" charset="0"/>
                <a:ea typeface="Arial" panose="020B0604020202020204" pitchFamily="34" charset="0"/>
              </a:rPr>
              <a:t>Upcoming initiatives or plans</a:t>
            </a:r>
            <a:endParaRPr lang="en-US" sz="1700" i="1" dirty="0">
              <a:solidFill>
                <a:schemeClr val="tx1">
                  <a:lumMod val="50000"/>
                  <a:lumOff val="50000"/>
                </a:schemeClr>
              </a:solidFill>
            </a:endParaRPr>
          </a:p>
        </p:txBody>
      </p:sp>
      <p:sp>
        <p:nvSpPr>
          <p:cNvPr id="3" name="Slide Number Placeholder 2">
            <a:extLst>
              <a:ext uri="{FF2B5EF4-FFF2-40B4-BE49-F238E27FC236}">
                <a16:creationId xmlns:a16="http://schemas.microsoft.com/office/drawing/2014/main" id="{CF0F6473-32D0-41E2-9B58-FCA07009D401}"/>
              </a:ext>
            </a:extLst>
          </p:cNvPr>
          <p:cNvSpPr>
            <a:spLocks noGrp="1"/>
          </p:cNvSpPr>
          <p:nvPr>
            <p:ph type="sldNum" sz="quarter" idx="4"/>
          </p:nvPr>
        </p:nvSpPr>
        <p:spPr/>
        <p:txBody>
          <a:bodyPr/>
          <a:lstStyle/>
          <a:p>
            <a:fld id="{42782948-4DBE-204D-AB9E-B65E067054AE}" type="slidenum">
              <a:rPr lang="en-US" smtClean="0"/>
              <a:pPr/>
              <a:t>6</a:t>
            </a:fld>
            <a:endParaRPr lang="en-US"/>
          </a:p>
        </p:txBody>
      </p:sp>
      <p:sp>
        <p:nvSpPr>
          <p:cNvPr id="4" name="Title 3">
            <a:extLst>
              <a:ext uri="{FF2B5EF4-FFF2-40B4-BE49-F238E27FC236}">
                <a16:creationId xmlns:a16="http://schemas.microsoft.com/office/drawing/2014/main" id="{0F228123-8755-47D2-A7A1-582B8F2862F4}"/>
              </a:ext>
            </a:extLst>
          </p:cNvPr>
          <p:cNvSpPr>
            <a:spLocks noGrp="1"/>
          </p:cNvSpPr>
          <p:nvPr>
            <p:ph type="title"/>
          </p:nvPr>
        </p:nvSpPr>
        <p:spPr/>
        <p:txBody>
          <a:bodyPr/>
          <a:lstStyle/>
          <a:p>
            <a:r>
              <a:rPr lang="en-US" dirty="0">
                <a:solidFill>
                  <a:schemeClr val="tx2"/>
                </a:solidFill>
              </a:rPr>
              <a:t>Title</a:t>
            </a:r>
          </a:p>
        </p:txBody>
      </p:sp>
    </p:spTree>
    <p:custDataLst>
      <p:tags r:id="rId1"/>
    </p:custDataLst>
    <p:extLst>
      <p:ext uri="{BB962C8B-B14F-4D97-AF65-F5344CB8AC3E}">
        <p14:creationId xmlns:p14="http://schemas.microsoft.com/office/powerpoint/2010/main" val="1378853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1991D4-841E-7686-397D-A7F0237BEAC3}"/>
              </a:ext>
            </a:extLst>
          </p:cNvPr>
          <p:cNvSpPr>
            <a:spLocks noGrp="1"/>
          </p:cNvSpPr>
          <p:nvPr>
            <p:ph idx="1"/>
          </p:nvPr>
        </p:nvSpPr>
        <p:spPr/>
        <p:txBody>
          <a:bodyPr/>
          <a:lstStyle/>
          <a:p>
            <a:r>
              <a:rPr lang="en-US" dirty="0"/>
              <a:t>Add content</a:t>
            </a:r>
          </a:p>
        </p:txBody>
      </p:sp>
      <p:sp>
        <p:nvSpPr>
          <p:cNvPr id="3" name="Slide Number Placeholder 2">
            <a:extLst>
              <a:ext uri="{FF2B5EF4-FFF2-40B4-BE49-F238E27FC236}">
                <a16:creationId xmlns:a16="http://schemas.microsoft.com/office/drawing/2014/main" id="{CF0F6473-32D0-41E2-9B58-FCA07009D401}"/>
              </a:ext>
            </a:extLst>
          </p:cNvPr>
          <p:cNvSpPr>
            <a:spLocks noGrp="1"/>
          </p:cNvSpPr>
          <p:nvPr>
            <p:ph type="sldNum" sz="quarter" idx="4"/>
          </p:nvPr>
        </p:nvSpPr>
        <p:spPr/>
        <p:txBody>
          <a:bodyPr/>
          <a:lstStyle/>
          <a:p>
            <a:fld id="{42782948-4DBE-204D-AB9E-B65E067054AE}" type="slidenum">
              <a:rPr lang="en-US" smtClean="0"/>
              <a:pPr/>
              <a:t>7</a:t>
            </a:fld>
            <a:endParaRPr lang="en-US"/>
          </a:p>
        </p:txBody>
      </p:sp>
      <p:sp>
        <p:nvSpPr>
          <p:cNvPr id="4" name="Title 3">
            <a:extLst>
              <a:ext uri="{FF2B5EF4-FFF2-40B4-BE49-F238E27FC236}">
                <a16:creationId xmlns:a16="http://schemas.microsoft.com/office/drawing/2014/main" id="{0F228123-8755-47D2-A7A1-582B8F2862F4}"/>
              </a:ext>
            </a:extLst>
          </p:cNvPr>
          <p:cNvSpPr>
            <a:spLocks noGrp="1"/>
          </p:cNvSpPr>
          <p:nvPr>
            <p:ph type="title"/>
          </p:nvPr>
        </p:nvSpPr>
        <p:spPr/>
        <p:txBody>
          <a:bodyPr/>
          <a:lstStyle/>
          <a:p>
            <a:r>
              <a:rPr lang="en-US" dirty="0">
                <a:solidFill>
                  <a:schemeClr val="tx2"/>
                </a:solidFill>
              </a:rPr>
              <a:t>Title</a:t>
            </a:r>
          </a:p>
        </p:txBody>
      </p:sp>
    </p:spTree>
    <p:custDataLst>
      <p:tags r:id="rId1"/>
    </p:custDataLst>
    <p:extLst>
      <p:ext uri="{BB962C8B-B14F-4D97-AF65-F5344CB8AC3E}">
        <p14:creationId xmlns:p14="http://schemas.microsoft.com/office/powerpoint/2010/main" val="172056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1991D4-841E-7686-397D-A7F0237BEAC3}"/>
              </a:ext>
            </a:extLst>
          </p:cNvPr>
          <p:cNvSpPr>
            <a:spLocks noGrp="1"/>
          </p:cNvSpPr>
          <p:nvPr>
            <p:ph idx="1"/>
          </p:nvPr>
        </p:nvSpPr>
        <p:spPr/>
        <p:txBody>
          <a:bodyPr/>
          <a:lstStyle/>
          <a:p>
            <a:r>
              <a:rPr lang="en-US" dirty="0"/>
              <a:t>Add content</a:t>
            </a:r>
          </a:p>
        </p:txBody>
      </p:sp>
      <p:sp>
        <p:nvSpPr>
          <p:cNvPr id="3" name="Slide Number Placeholder 2">
            <a:extLst>
              <a:ext uri="{FF2B5EF4-FFF2-40B4-BE49-F238E27FC236}">
                <a16:creationId xmlns:a16="http://schemas.microsoft.com/office/drawing/2014/main" id="{CF0F6473-32D0-41E2-9B58-FCA07009D401}"/>
              </a:ext>
            </a:extLst>
          </p:cNvPr>
          <p:cNvSpPr>
            <a:spLocks noGrp="1"/>
          </p:cNvSpPr>
          <p:nvPr>
            <p:ph type="sldNum" sz="quarter" idx="4"/>
          </p:nvPr>
        </p:nvSpPr>
        <p:spPr/>
        <p:txBody>
          <a:bodyPr/>
          <a:lstStyle/>
          <a:p>
            <a:fld id="{42782948-4DBE-204D-AB9E-B65E067054AE}" type="slidenum">
              <a:rPr lang="en-US" smtClean="0"/>
              <a:pPr/>
              <a:t>8</a:t>
            </a:fld>
            <a:endParaRPr lang="en-US"/>
          </a:p>
        </p:txBody>
      </p:sp>
      <p:sp>
        <p:nvSpPr>
          <p:cNvPr id="4" name="Title 3">
            <a:extLst>
              <a:ext uri="{FF2B5EF4-FFF2-40B4-BE49-F238E27FC236}">
                <a16:creationId xmlns:a16="http://schemas.microsoft.com/office/drawing/2014/main" id="{0F228123-8755-47D2-A7A1-582B8F2862F4}"/>
              </a:ext>
            </a:extLst>
          </p:cNvPr>
          <p:cNvSpPr>
            <a:spLocks noGrp="1"/>
          </p:cNvSpPr>
          <p:nvPr>
            <p:ph type="title"/>
          </p:nvPr>
        </p:nvSpPr>
        <p:spPr/>
        <p:txBody>
          <a:bodyPr/>
          <a:lstStyle/>
          <a:p>
            <a:r>
              <a:rPr lang="en-US" dirty="0">
                <a:solidFill>
                  <a:schemeClr val="tx2"/>
                </a:solidFill>
              </a:rPr>
              <a:t>Title</a:t>
            </a:r>
          </a:p>
        </p:txBody>
      </p:sp>
    </p:spTree>
    <p:custDataLst>
      <p:tags r:id="rId1"/>
    </p:custDataLst>
    <p:extLst>
      <p:ext uri="{BB962C8B-B14F-4D97-AF65-F5344CB8AC3E}">
        <p14:creationId xmlns:p14="http://schemas.microsoft.com/office/powerpoint/2010/main" val="3723395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1991D4-841E-7686-397D-A7F0237BEAC3}"/>
              </a:ext>
            </a:extLst>
          </p:cNvPr>
          <p:cNvSpPr>
            <a:spLocks noGrp="1"/>
          </p:cNvSpPr>
          <p:nvPr>
            <p:ph idx="1"/>
          </p:nvPr>
        </p:nvSpPr>
        <p:spPr/>
        <p:txBody>
          <a:bodyPr/>
          <a:lstStyle/>
          <a:p>
            <a:r>
              <a:rPr lang="en-US" dirty="0"/>
              <a:t>Add content</a:t>
            </a:r>
          </a:p>
        </p:txBody>
      </p:sp>
      <p:sp>
        <p:nvSpPr>
          <p:cNvPr id="3" name="Slide Number Placeholder 2">
            <a:extLst>
              <a:ext uri="{FF2B5EF4-FFF2-40B4-BE49-F238E27FC236}">
                <a16:creationId xmlns:a16="http://schemas.microsoft.com/office/drawing/2014/main" id="{CF0F6473-32D0-41E2-9B58-FCA07009D401}"/>
              </a:ext>
            </a:extLst>
          </p:cNvPr>
          <p:cNvSpPr>
            <a:spLocks noGrp="1"/>
          </p:cNvSpPr>
          <p:nvPr>
            <p:ph type="sldNum" sz="quarter" idx="4"/>
          </p:nvPr>
        </p:nvSpPr>
        <p:spPr/>
        <p:txBody>
          <a:bodyPr/>
          <a:lstStyle/>
          <a:p>
            <a:fld id="{42782948-4DBE-204D-AB9E-B65E067054AE}" type="slidenum">
              <a:rPr lang="en-US" smtClean="0"/>
              <a:pPr/>
              <a:t>9</a:t>
            </a:fld>
            <a:endParaRPr lang="en-US"/>
          </a:p>
        </p:txBody>
      </p:sp>
      <p:sp>
        <p:nvSpPr>
          <p:cNvPr id="4" name="Title 3">
            <a:extLst>
              <a:ext uri="{FF2B5EF4-FFF2-40B4-BE49-F238E27FC236}">
                <a16:creationId xmlns:a16="http://schemas.microsoft.com/office/drawing/2014/main" id="{0F228123-8755-47D2-A7A1-582B8F2862F4}"/>
              </a:ext>
            </a:extLst>
          </p:cNvPr>
          <p:cNvSpPr>
            <a:spLocks noGrp="1"/>
          </p:cNvSpPr>
          <p:nvPr>
            <p:ph type="title"/>
          </p:nvPr>
        </p:nvSpPr>
        <p:spPr/>
        <p:txBody>
          <a:bodyPr/>
          <a:lstStyle/>
          <a:p>
            <a:r>
              <a:rPr lang="en-US" dirty="0">
                <a:solidFill>
                  <a:schemeClr val="tx2"/>
                </a:solidFill>
              </a:rPr>
              <a:t>Title</a:t>
            </a:r>
          </a:p>
        </p:txBody>
      </p:sp>
    </p:spTree>
    <p:custDataLst>
      <p:tags r:id="rId1"/>
    </p:custDataLst>
    <p:extLst>
      <p:ext uri="{BB962C8B-B14F-4D97-AF65-F5344CB8AC3E}">
        <p14:creationId xmlns:p14="http://schemas.microsoft.com/office/powerpoint/2010/main" val="2687499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DESIGN_ID_16.9-TEMPLATE_12.7.2016" val="dUysm6Gk"/>
  <p:tag name="ARTICULATE_PROJECT_OPEN" val="0"/>
  <p:tag name="ARTICULATE_SLIDE_COUNT" val="1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6.9-Template_12.7.2016">
  <a:themeElements>
    <a:clrScheme name="TB DIAH">
      <a:dk1>
        <a:srgbClr val="222222"/>
      </a:dk1>
      <a:lt1>
        <a:sysClr val="window" lastClr="FFFFFF"/>
      </a:lt1>
      <a:dk2>
        <a:srgbClr val="0E256A"/>
      </a:dk2>
      <a:lt2>
        <a:srgbClr val="E7E6E6"/>
      </a:lt2>
      <a:accent1>
        <a:srgbClr val="A7BF39"/>
      </a:accent1>
      <a:accent2>
        <a:srgbClr val="FAA000"/>
      </a:accent2>
      <a:accent3>
        <a:srgbClr val="879499"/>
      </a:accent3>
      <a:accent4>
        <a:srgbClr val="D44106"/>
      </a:accent4>
      <a:accent5>
        <a:srgbClr val="002F3C"/>
      </a:accent5>
      <a:accent6>
        <a:srgbClr val="008C84"/>
      </a:accent6>
      <a:hlink>
        <a:srgbClr val="D44106"/>
      </a:hlink>
      <a:folHlink>
        <a:srgbClr val="D44106"/>
      </a:folHlink>
    </a:clrScheme>
    <a:fontScheme name="USAID">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effectLst/>
      </a:spPr>
      <a:bodyPr rtlCol="0" anchor="ctr"/>
      <a:lstStyle>
        <a:defPPr algn="ctr">
          <a:defRPr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F2F4220-0C4A-464C-B7E6-9772656CF890}" vid="{6CFE95A0-2AD2-4529-B708-3FC5FADA7224}"/>
    </a:ext>
  </a:extLst>
</a:theme>
</file>

<file path=ppt/theme/theme2.xml><?xml version="1.0" encoding="utf-8"?>
<a:theme xmlns:a="http://schemas.openxmlformats.org/drawingml/2006/main" name="1_16.9-Template_12.7.2016">
  <a:themeElements>
    <a:clrScheme name="TB DIAH">
      <a:dk1>
        <a:srgbClr val="222222"/>
      </a:dk1>
      <a:lt1>
        <a:sysClr val="window" lastClr="FFFFFF"/>
      </a:lt1>
      <a:dk2>
        <a:srgbClr val="0E256A"/>
      </a:dk2>
      <a:lt2>
        <a:srgbClr val="E7E6E6"/>
      </a:lt2>
      <a:accent1>
        <a:srgbClr val="A7BF39"/>
      </a:accent1>
      <a:accent2>
        <a:srgbClr val="FAA000"/>
      </a:accent2>
      <a:accent3>
        <a:srgbClr val="879499"/>
      </a:accent3>
      <a:accent4>
        <a:srgbClr val="D44106"/>
      </a:accent4>
      <a:accent5>
        <a:srgbClr val="002F3C"/>
      </a:accent5>
      <a:accent6>
        <a:srgbClr val="008C84"/>
      </a:accent6>
      <a:hlink>
        <a:srgbClr val="D44106"/>
      </a:hlink>
      <a:folHlink>
        <a:srgbClr val="D44106"/>
      </a:folHlink>
    </a:clrScheme>
    <a:fontScheme name="USAID">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effectLst/>
      </a:spPr>
      <a:bodyPr rtlCol="0" anchor="ctr"/>
      <a:lstStyle>
        <a:defPPr algn="ctr">
          <a:defRPr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02C2A9E3-31FA-4BC0-A641-CBA893E39C64}" vid="{8BE891BA-62AF-40B5-9E21-9D22ABE668A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18" ma:contentTypeDescription="Create a new document." ma:contentTypeScope="" ma:versionID="ad383e1735c938cb96aebbe739169a19">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256a16f75099712e537335b62795526c"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lcf76f155ced4ddcb4097134ff3c332f" minOccurs="0"/>
                <xsd:element ref="ns2:TaxCatchAll" minOccurs="0"/>
                <xsd:element ref="ns3:MediaServiceObjectDetectorVersion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ae2a4639-fd0e-4681-abc1-649aa37ee7ba}" ma:internalName="TaxCatchAll" ma:showField="CatchAllData" ma:web="d8573787-17db-43b5-9af3-2a45e79ab03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d8573787-17db-43b5-9af3-2a45e79ab039">
      <UserInfo>
        <DisplayName>Henson, Shea A</DisplayName>
        <AccountId>37</AccountId>
        <AccountType/>
      </UserInfo>
      <UserInfo>
        <DisplayName>Fitzgerald, Ann Marie</DisplayName>
        <AccountId>74</AccountId>
        <AccountType/>
      </UserInfo>
      <UserInfo>
        <DisplayName>Tremont, Gretchen Bitar</DisplayName>
        <AccountId>59</AccountId>
        <AccountType/>
      </UserInfo>
      <UserInfo>
        <DisplayName>Kosma, Katie</DisplayName>
        <AccountId>2187</AccountId>
        <AccountType/>
      </UserInfo>
      <UserInfo>
        <DisplayName>Wilkes, Becky</DisplayName>
        <AccountId>133</AccountId>
        <AccountType/>
      </UserInfo>
      <UserInfo>
        <DisplayName>Margie Joyce</DisplayName>
        <AccountId>2081</AccountId>
        <AccountType/>
      </UserInfo>
      <UserInfo>
        <DisplayName>Oser, Rebecca Cornell</DisplayName>
        <AccountId>1917</AccountId>
        <AccountType/>
      </UserInfo>
    </SharedWithUsers>
    <lcf76f155ced4ddcb4097134ff3c332f xmlns="13922b43-4eea-40f2-b18b-c20327cdf16c">
      <Terms xmlns="http://schemas.microsoft.com/office/infopath/2007/PartnerControls"/>
    </lcf76f155ced4ddcb4097134ff3c332f>
    <TaxCatchAll xmlns="d8573787-17db-43b5-9af3-2a45e79ab039"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787C506-A6A9-4CF3-B46D-15DD566CAA56}">
  <ds:schemaRefs>
    <ds:schemaRef ds:uri="http://schemas.microsoft.com/sharepoint/v3/contenttype/forms"/>
  </ds:schemaRefs>
</ds:datastoreItem>
</file>

<file path=customXml/itemProps2.xml><?xml version="1.0" encoding="utf-8"?>
<ds:datastoreItem xmlns:ds="http://schemas.openxmlformats.org/officeDocument/2006/customXml" ds:itemID="{00DFDCE6-48A1-49AB-B7AD-C184BDE2CC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763E1D-10A2-4EC8-A0BD-10BFCE20FCEA}">
  <ds:schemaRefs>
    <ds:schemaRef ds:uri="http://purl.org/dc/elements/1.1/"/>
    <ds:schemaRef ds:uri="da5460a6-bbc2-4b3b-ab74-0656f9ce9569"/>
    <ds:schemaRef ds:uri="http://schemas.microsoft.com/office/2006/documentManagement/types"/>
    <ds:schemaRef ds:uri="http://www.w3.org/XML/1998/namespace"/>
    <ds:schemaRef ds:uri="http://schemas.microsoft.com/office/2006/metadata/properties"/>
    <ds:schemaRef ds:uri="http://purl.org/dc/dcmitype/"/>
    <ds:schemaRef ds:uri="http://schemas.microsoft.com/sharepoint/v3/fields"/>
    <ds:schemaRef ds:uri="http://schemas.microsoft.com/office/infopath/2007/PartnerControls"/>
    <ds:schemaRef ds:uri="7ecd4bcd-196e-45f0-9487-40b61984338d"/>
    <ds:schemaRef ds:uri="http://schemas.openxmlformats.org/package/2006/metadata/core-properties"/>
    <ds:schemaRef ds:uri="http://purl.org/dc/terms/"/>
    <ds:schemaRef ds:uri="d8573787-17db-43b5-9af3-2a45e79ab039"/>
    <ds:schemaRef ds:uri="13922b43-4eea-40f2-b18b-c20327cdf16c"/>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TB DIAH PPT Wide Template March 2024 (1)</Template>
  <TotalTime>13</TotalTime>
  <Words>292</Words>
  <Application>Microsoft Office PowerPoint</Application>
  <PresentationFormat>Custom</PresentationFormat>
  <Paragraphs>51</Paragraphs>
  <Slides>14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Franklin Gothic Book</vt:lpstr>
      <vt:lpstr>Franklin Gothic Heavy</vt:lpstr>
      <vt:lpstr>Gill Sans MT</vt:lpstr>
      <vt:lpstr>Wingdings</vt:lpstr>
      <vt:lpstr>16.9-Template_12.7.2016</vt:lpstr>
      <vt:lpstr>1_16.9-Template_12.7.2016</vt:lpstr>
      <vt:lpstr>PowerPoint Presentation</vt:lpstr>
      <vt:lpstr>Country TB Profile and TB Situation Snapshot</vt:lpstr>
      <vt:lpstr>Title</vt:lpstr>
      <vt:lpstr>Title</vt:lpstr>
      <vt:lpstr>Data-Driven Strategies:  Update on national TB M&amp;E, surveillance, and data use</vt:lpstr>
      <vt:lpstr>Title</vt:lpstr>
      <vt:lpstr>Title</vt:lpstr>
      <vt:lpstr>Title</vt:lpstr>
      <vt:lpstr>Title</vt:lpstr>
      <vt:lpstr>TB M&amp;E Beyond Numbers: Understanding trends in  PBMEF core indicators</vt:lpstr>
      <vt:lpstr>Title</vt:lpstr>
      <vt:lpstr>Title</vt:lpstr>
      <vt:lpstr>Title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Adamou, Bridgit</dc:creator>
  <cp:lastModifiedBy>Adamou, Bridgit</cp:lastModifiedBy>
  <cp:revision>1</cp:revision>
  <dcterms:created xsi:type="dcterms:W3CDTF">2024-03-25T12:24:47Z</dcterms:created>
  <dcterms:modified xsi:type="dcterms:W3CDTF">2024-04-01T13:01:02Z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y fmtid="{D5CDD505-2E9C-101B-9397-08002B2CF9AE}" pid="3" name="ArticulateGUID">
    <vt:lpwstr>D73539B1-00EA-4FB9-AEE5-6E525BCF915F</vt:lpwstr>
  </property>
  <property fmtid="{D5CDD505-2E9C-101B-9397-08002B2CF9AE}" pid="4" name="ArticulatePath">
    <vt:lpwstr>TBDIAH_Master_Deck_Template</vt:lpwstr>
  </property>
  <property fmtid="{D5CDD505-2E9C-101B-9397-08002B2CF9AE}" pid="5" name="TaxKeyword">
    <vt:lpwstr/>
  </property>
  <property fmtid="{D5CDD505-2E9C-101B-9397-08002B2CF9AE}" pid="6" name="MediaServiceImageTags">
    <vt:lpwstr/>
  </property>
</Properties>
</file>